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224360-1362-A5FD-43DE-0CFB64CB9EB4}" name="AVERSENQ ROMUALD" initials="RA" userId="S::romuald.aversenq@viacesi.fr::601dc15a-c214-445e-9824-2c546d8e76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5471D-959D-4874-A5FD-96A67088B50C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5D44-5460-4BC4-80FF-E495B826F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06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Pre-compilation : Supprime coms et inclue fichiers du header dans code source.</a:t>
            </a:r>
            <a:br>
              <a:rPr lang="fr-FR" sz="1800" dirty="0">
                <a:effectLst/>
                <a:latin typeface="Segoe UI" panose="020B0502040204020203" pitchFamily="34" charset="0"/>
              </a:rPr>
            </a:br>
            <a:br>
              <a:rPr lang="fr-FR" sz="1800" dirty="0">
                <a:effectLst/>
                <a:latin typeface="Segoe UI" panose="020B0502040204020203" pitchFamily="34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</a:rPr>
              <a:t>Compilation : En assembleur</a:t>
            </a:r>
            <a:br>
              <a:rPr lang="fr-FR" sz="1800" dirty="0">
                <a:effectLst/>
                <a:latin typeface="Segoe UI" panose="020B0502040204020203" pitchFamily="34" charset="0"/>
              </a:rPr>
            </a:br>
            <a:br>
              <a:rPr lang="fr-FR" sz="1800" dirty="0">
                <a:effectLst/>
                <a:latin typeface="Segoe UI" panose="020B0502040204020203" pitchFamily="34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</a:rPr>
              <a:t>Assemblage : En binaire</a:t>
            </a:r>
            <a:br>
              <a:rPr lang="fr-FR" sz="1800" dirty="0">
                <a:effectLst/>
                <a:latin typeface="Segoe UI" panose="020B0502040204020203" pitchFamily="34" charset="0"/>
              </a:rPr>
            </a:br>
            <a:br>
              <a:rPr lang="fr-FR" sz="1800" dirty="0">
                <a:effectLst/>
                <a:latin typeface="Segoe UI" panose="020B0502040204020203" pitchFamily="34" charset="0"/>
              </a:rPr>
            </a:br>
            <a:r>
              <a:rPr lang="fr-FR" sz="1800" dirty="0">
                <a:effectLst/>
                <a:latin typeface="Segoe UI" panose="020B0502040204020203" pitchFamily="34" charset="0"/>
              </a:rPr>
              <a:t>Editions de liens : En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executable</a:t>
            </a:r>
            <a:r>
              <a:rPr lang="fr-FR" sz="1800" dirty="0">
                <a:effectLst/>
                <a:latin typeface="Segoe UI" panose="020B0502040204020203" pitchFamily="34" charset="0"/>
              </a:rPr>
              <a:t> (.out ou .exe)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A5D44-5460-4BC4-80FF-E495B826F13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0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50C58-7D61-8EA9-6E05-5E997344A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460D01-1529-48C4-5A97-53161C220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F9460-CD87-0870-C437-24EA0C0B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5D4AB-E452-E912-D7E0-F633CFF7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40F79-D086-ACC9-8FE7-03292599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99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C4F6E-07AB-B37A-8BA1-DDEAE30D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FEBEED-6D58-5E0F-D0CD-9556808E7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DC20B9-880E-B2E6-53AE-AAA3EE6E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D951C-926B-984E-6513-981BAA3C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C46B0-5FF0-7BCF-23BD-D7CDBF31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0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989327-69F5-4B87-94E5-8F0352C6B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E0C51-C80F-B05B-7B13-417649FA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CF237-BE89-7842-12F1-F1A65938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4E501-2B38-3AD8-5815-2C78A788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8AF934-F826-E274-6171-71D18214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63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11A31-B89F-131C-12A2-0EAA4BBA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A2E44-83C7-E38B-4D89-186F97D0C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BD474-4374-C261-4E02-66678CE9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ABBA2A-348C-42EC-1464-062EDAA8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70168-FF20-1FBE-609E-72872CB2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8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267BE-3A3A-8AF2-26F9-1D65961A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C21394-5866-4D44-E80D-18963955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21EE14-4FFF-9BA8-24DB-1699775B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BE4BB-69F3-AEA9-C7EC-32619269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B9355-23D3-5C08-4D2C-E0C9E707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1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66C26-7858-6D95-64D6-83D64BB6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E6A3B-48AC-278A-5BD2-1E2C5DCB4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DA6EB-5FB1-F71C-A149-23BAB121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85423D-5013-6A8C-876B-8741D0B1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E80E66-7348-6DBB-B5B5-F68476D8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E3128C-F528-F795-6158-2201B077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1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D0F9D-0D6C-C2BF-42ED-071A6F18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BEF5A7-3A36-FB0D-E3A0-9078C2B11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9184B8-DA47-4DDF-989E-8F61CDAF3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3B1DA7-DC17-5FED-C96F-2A9ED7CA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CDDC87-61C6-5811-EE39-8964D9ECF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96EB08-F9EE-A0B9-D5DE-F5E1EA3F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C3F4F8-10A3-A13E-488F-5B8E9190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E522B1-4E02-8C25-FB0E-046415FE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7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00AAC-EF81-E952-5418-093935DE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72E7D4-AF02-7510-6B87-B0DE0704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E034DE-4658-995E-0C01-15DF56C1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10971-8079-BE6E-8531-4795DADC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25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B670B6-6082-1393-93D1-6F39D73E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1CD7A3-4767-5A95-7AE4-82C3E76C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A90D7-D219-BF12-BF65-AA60CB03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8DBB9-D5BA-0DEA-A7E8-1D1C5F0F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EC236B-9C0E-EF93-D2E3-0D8B4DCC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3606E6-0CDC-4ED9-F5F4-7F4A5E6B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78F1BF-07FF-786A-6DEB-ADD7E12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1425FF-0D07-4954-B52D-B7EA9EDE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F6A6D7-0F0B-3158-8A49-14750D5F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6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7C34B-E32C-8E7C-CF91-1A0C546A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3A61DA-C75E-9A39-B158-6C0E8E489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E18B22-B855-38BC-6A91-EEFF3B44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6D8E2F-BB45-E168-EE01-4296F8AB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6D3961-A073-DA38-B1AA-C8AEDFB4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B6BCF4-0A78-8B50-E531-3C0FD4DC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07352D-F3C7-7A53-819A-32615CEE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A71746-4728-B384-19C7-7F02AAAD7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4A7E01-1DD0-2E38-359B-55083A7E7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F884-F309-458A-9C95-8E16B7F0B436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284F7-7ECF-0A06-1C20-85D3E5C08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E58412-4231-CA90-C785-F67D4E7C3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B28C-0BD2-4FD5-8E62-3C19979C8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8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12.svg"/><Relationship Id="rId21" Type="http://schemas.openxmlformats.org/officeDocument/2006/relationships/image" Target="../media/image40.png"/><Relationship Id="rId7" Type="http://schemas.openxmlformats.org/officeDocument/2006/relationships/image" Target="../media/image16.svg"/><Relationship Id="rId12" Type="http://schemas.openxmlformats.org/officeDocument/2006/relationships/image" Target="../media/image31.svg"/><Relationship Id="rId17" Type="http://schemas.openxmlformats.org/officeDocument/2006/relationships/image" Target="../media/image36.jpeg"/><Relationship Id="rId25" Type="http://schemas.openxmlformats.org/officeDocument/2006/relationships/image" Target="../media/image43.jpeg"/><Relationship Id="rId2" Type="http://schemas.openxmlformats.org/officeDocument/2006/relationships/image" Target="../media/image11.png"/><Relationship Id="rId16" Type="http://schemas.openxmlformats.org/officeDocument/2006/relationships/image" Target="../media/image35.sv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24" Type="http://schemas.openxmlformats.org/officeDocument/2006/relationships/image" Target="../media/image44.jpeg"/><Relationship Id="rId5" Type="http://schemas.openxmlformats.org/officeDocument/2006/relationships/image" Target="../media/image14.sv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10" Type="http://schemas.openxmlformats.org/officeDocument/2006/relationships/image" Target="../media/image8.svg"/><Relationship Id="rId19" Type="http://schemas.openxmlformats.org/officeDocument/2006/relationships/image" Target="../media/image38.jpe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33.svg"/><Relationship Id="rId22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svg"/><Relationship Id="rId18" Type="http://schemas.openxmlformats.org/officeDocument/2006/relationships/image" Target="../media/image36.jpeg"/><Relationship Id="rId26" Type="http://schemas.openxmlformats.org/officeDocument/2006/relationships/image" Target="../media/image43.jpeg"/><Relationship Id="rId3" Type="http://schemas.openxmlformats.org/officeDocument/2006/relationships/image" Target="../media/image12.svg"/><Relationship Id="rId21" Type="http://schemas.openxmlformats.org/officeDocument/2006/relationships/image" Target="../media/image39.jpeg"/><Relationship Id="rId7" Type="http://schemas.openxmlformats.org/officeDocument/2006/relationships/image" Target="../media/image16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4.jpeg"/><Relationship Id="rId2" Type="http://schemas.openxmlformats.org/officeDocument/2006/relationships/image" Target="../media/image11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24" Type="http://schemas.openxmlformats.org/officeDocument/2006/relationships/image" Target="../media/image42.jpe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23" Type="http://schemas.openxmlformats.org/officeDocument/2006/relationships/image" Target="../media/image41.jpeg"/><Relationship Id="rId10" Type="http://schemas.openxmlformats.org/officeDocument/2006/relationships/image" Target="../media/image7.png"/><Relationship Id="rId19" Type="http://schemas.openxmlformats.org/officeDocument/2006/relationships/image" Target="../media/image37.jpeg"/><Relationship Id="rId4" Type="http://schemas.openxmlformats.org/officeDocument/2006/relationships/image" Target="../media/image13.png"/><Relationship Id="rId9" Type="http://schemas.openxmlformats.org/officeDocument/2006/relationships/image" Target="../media/image46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svg"/><Relationship Id="rId18" Type="http://schemas.openxmlformats.org/officeDocument/2006/relationships/image" Target="../media/image19.png"/><Relationship Id="rId3" Type="http://schemas.openxmlformats.org/officeDocument/2006/relationships/image" Target="../media/image12.svg"/><Relationship Id="rId21" Type="http://schemas.openxmlformats.org/officeDocument/2006/relationships/image" Target="../media/image22.svg"/><Relationship Id="rId7" Type="http://schemas.openxmlformats.org/officeDocument/2006/relationships/image" Target="../media/image16.svg"/><Relationship Id="rId12" Type="http://schemas.openxmlformats.org/officeDocument/2006/relationships/image" Target="../media/image30.png"/><Relationship Id="rId17" Type="http://schemas.openxmlformats.org/officeDocument/2006/relationships/image" Target="../media/image18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48.png"/><Relationship Id="rId10" Type="http://schemas.openxmlformats.org/officeDocument/2006/relationships/image" Target="../media/image7.png"/><Relationship Id="rId19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Relationship Id="rId2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9.png"/><Relationship Id="rId18" Type="http://schemas.openxmlformats.org/officeDocument/2006/relationships/image" Target="../media/image47.png"/><Relationship Id="rId26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50.png"/><Relationship Id="rId7" Type="http://schemas.openxmlformats.org/officeDocument/2006/relationships/image" Target="../media/image16.svg"/><Relationship Id="rId12" Type="http://schemas.openxmlformats.org/officeDocument/2006/relationships/image" Target="../media/image18.svg"/><Relationship Id="rId17" Type="http://schemas.openxmlformats.org/officeDocument/2006/relationships/image" Target="../media/image49.png"/><Relationship Id="rId25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2.svg"/><Relationship Id="rId20" Type="http://schemas.openxmlformats.org/officeDocument/2006/relationships/image" Target="../media/image31.sv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32" Type="http://schemas.openxmlformats.org/officeDocument/2006/relationships/image" Target="../media/image55.png"/><Relationship Id="rId5" Type="http://schemas.openxmlformats.org/officeDocument/2006/relationships/image" Target="../media/image14.svg"/><Relationship Id="rId15" Type="http://schemas.openxmlformats.org/officeDocument/2006/relationships/image" Target="../media/image21.png"/><Relationship Id="rId23" Type="http://schemas.openxmlformats.org/officeDocument/2006/relationships/image" Target="../media/image24.svg"/><Relationship Id="rId28" Type="http://schemas.openxmlformats.org/officeDocument/2006/relationships/image" Target="../media/image51.png"/><Relationship Id="rId10" Type="http://schemas.openxmlformats.org/officeDocument/2006/relationships/image" Target="../media/image8.svg"/><Relationship Id="rId19" Type="http://schemas.openxmlformats.org/officeDocument/2006/relationships/image" Target="../media/image30.png"/><Relationship Id="rId31" Type="http://schemas.openxmlformats.org/officeDocument/2006/relationships/image" Target="../media/image5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20.sv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svg"/><Relationship Id="rId18" Type="http://schemas.openxmlformats.org/officeDocument/2006/relationships/image" Target="../media/image54.png"/><Relationship Id="rId26" Type="http://schemas.openxmlformats.org/officeDocument/2006/relationships/image" Target="../media/image56.png"/><Relationship Id="rId3" Type="http://schemas.openxmlformats.org/officeDocument/2006/relationships/image" Target="../media/image8.svg"/><Relationship Id="rId21" Type="http://schemas.openxmlformats.org/officeDocument/2006/relationships/image" Target="../media/image24.svg"/><Relationship Id="rId7" Type="http://schemas.openxmlformats.org/officeDocument/2006/relationships/image" Target="../media/image20.svg"/><Relationship Id="rId12" Type="http://schemas.openxmlformats.org/officeDocument/2006/relationships/image" Target="../media/image30.png"/><Relationship Id="rId17" Type="http://schemas.openxmlformats.org/officeDocument/2006/relationships/image" Target="../media/image53.png"/><Relationship Id="rId25" Type="http://schemas.openxmlformats.org/officeDocument/2006/relationships/image" Target="../media/image28.svg"/><Relationship Id="rId2" Type="http://schemas.openxmlformats.org/officeDocument/2006/relationships/image" Target="../media/image7.png"/><Relationship Id="rId16" Type="http://schemas.openxmlformats.org/officeDocument/2006/relationships/image" Target="../media/image5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7.png"/><Relationship Id="rId24" Type="http://schemas.openxmlformats.org/officeDocument/2006/relationships/image" Target="../media/image27.png"/><Relationship Id="rId5" Type="http://schemas.openxmlformats.org/officeDocument/2006/relationships/image" Target="../media/image18.svg"/><Relationship Id="rId15" Type="http://schemas.openxmlformats.org/officeDocument/2006/relationships/image" Target="../media/image51.png"/><Relationship Id="rId23" Type="http://schemas.openxmlformats.org/officeDocument/2006/relationships/image" Target="../media/image26.svg"/><Relationship Id="rId28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image" Target="../media/image5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48.png"/><Relationship Id="rId22" Type="http://schemas.openxmlformats.org/officeDocument/2006/relationships/image" Target="../media/image25.png"/><Relationship Id="rId27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5.png"/><Relationship Id="rId18" Type="http://schemas.openxmlformats.org/officeDocument/2006/relationships/image" Target="../media/image57.png"/><Relationship Id="rId3" Type="http://schemas.openxmlformats.org/officeDocument/2006/relationships/image" Target="../media/image8.svg"/><Relationship Id="rId21" Type="http://schemas.openxmlformats.org/officeDocument/2006/relationships/image" Target="../media/image60.png"/><Relationship Id="rId7" Type="http://schemas.openxmlformats.org/officeDocument/2006/relationships/image" Target="../media/image52.png"/><Relationship Id="rId12" Type="http://schemas.openxmlformats.org/officeDocument/2006/relationships/image" Target="../media/image24.svg"/><Relationship Id="rId17" Type="http://schemas.openxmlformats.org/officeDocument/2006/relationships/image" Target="../media/image56.png"/><Relationship Id="rId2" Type="http://schemas.openxmlformats.org/officeDocument/2006/relationships/image" Target="../media/image7.png"/><Relationship Id="rId16" Type="http://schemas.openxmlformats.org/officeDocument/2006/relationships/image" Target="../media/image28.sv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23.png"/><Relationship Id="rId5" Type="http://schemas.openxmlformats.org/officeDocument/2006/relationships/image" Target="../media/image31.svg"/><Relationship Id="rId15" Type="http://schemas.openxmlformats.org/officeDocument/2006/relationships/image" Target="../media/image27.png"/><Relationship Id="rId10" Type="http://schemas.openxmlformats.org/officeDocument/2006/relationships/image" Target="../media/image55.png"/><Relationship Id="rId19" Type="http://schemas.openxmlformats.org/officeDocument/2006/relationships/image" Target="../media/image58.png"/><Relationship Id="rId4" Type="http://schemas.openxmlformats.org/officeDocument/2006/relationships/image" Target="../media/image30.png"/><Relationship Id="rId9" Type="http://schemas.openxmlformats.org/officeDocument/2006/relationships/image" Target="../media/image54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5.png"/><Relationship Id="rId18" Type="http://schemas.openxmlformats.org/officeDocument/2006/relationships/image" Target="../media/image57.png"/><Relationship Id="rId26" Type="http://schemas.openxmlformats.org/officeDocument/2006/relationships/image" Target="../media/image21.png"/><Relationship Id="rId3" Type="http://schemas.openxmlformats.org/officeDocument/2006/relationships/image" Target="../media/image8.svg"/><Relationship Id="rId21" Type="http://schemas.openxmlformats.org/officeDocument/2006/relationships/image" Target="../media/image60.png"/><Relationship Id="rId7" Type="http://schemas.openxmlformats.org/officeDocument/2006/relationships/image" Target="../media/image52.png"/><Relationship Id="rId12" Type="http://schemas.openxmlformats.org/officeDocument/2006/relationships/image" Target="../media/image24.svg"/><Relationship Id="rId17" Type="http://schemas.openxmlformats.org/officeDocument/2006/relationships/image" Target="../media/image56.png"/><Relationship Id="rId25" Type="http://schemas.openxmlformats.org/officeDocument/2006/relationships/image" Target="../media/image20.svg"/><Relationship Id="rId2" Type="http://schemas.openxmlformats.org/officeDocument/2006/relationships/image" Target="../media/image7.png"/><Relationship Id="rId16" Type="http://schemas.openxmlformats.org/officeDocument/2006/relationships/image" Target="../media/image28.svg"/><Relationship Id="rId20" Type="http://schemas.openxmlformats.org/officeDocument/2006/relationships/image" Target="../media/image59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23.png"/><Relationship Id="rId24" Type="http://schemas.openxmlformats.org/officeDocument/2006/relationships/image" Target="../media/image19.png"/><Relationship Id="rId5" Type="http://schemas.openxmlformats.org/officeDocument/2006/relationships/image" Target="../media/image31.svg"/><Relationship Id="rId15" Type="http://schemas.openxmlformats.org/officeDocument/2006/relationships/image" Target="../media/image27.png"/><Relationship Id="rId23" Type="http://schemas.openxmlformats.org/officeDocument/2006/relationships/image" Target="../media/image18.svg"/><Relationship Id="rId28" Type="http://schemas.openxmlformats.org/officeDocument/2006/relationships/image" Target="../media/image34.png"/><Relationship Id="rId10" Type="http://schemas.openxmlformats.org/officeDocument/2006/relationships/image" Target="../media/image55.png"/><Relationship Id="rId19" Type="http://schemas.openxmlformats.org/officeDocument/2006/relationships/image" Target="../media/image58.png"/><Relationship Id="rId4" Type="http://schemas.openxmlformats.org/officeDocument/2006/relationships/image" Target="../media/image30.png"/><Relationship Id="rId9" Type="http://schemas.openxmlformats.org/officeDocument/2006/relationships/image" Target="../media/image54.png"/><Relationship Id="rId14" Type="http://schemas.openxmlformats.org/officeDocument/2006/relationships/image" Target="../media/image26.svg"/><Relationship Id="rId22" Type="http://schemas.openxmlformats.org/officeDocument/2006/relationships/image" Target="../media/image17.png"/><Relationship Id="rId27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27.png"/><Relationship Id="rId26" Type="http://schemas.openxmlformats.org/officeDocument/2006/relationships/image" Target="../media/image12.svg"/><Relationship Id="rId21" Type="http://schemas.openxmlformats.org/officeDocument/2006/relationships/image" Target="../media/image17.png"/><Relationship Id="rId34" Type="http://schemas.openxmlformats.org/officeDocument/2006/relationships/image" Target="../media/image33.svg"/><Relationship Id="rId7" Type="http://schemas.openxmlformats.org/officeDocument/2006/relationships/image" Target="../media/image31.svg"/><Relationship Id="rId12" Type="http://schemas.openxmlformats.org/officeDocument/2006/relationships/image" Target="../media/image55.png"/><Relationship Id="rId17" Type="http://schemas.openxmlformats.org/officeDocument/2006/relationships/image" Target="../media/image26.svg"/><Relationship Id="rId25" Type="http://schemas.openxmlformats.org/officeDocument/2006/relationships/image" Target="../media/image11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60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54.png"/><Relationship Id="rId24" Type="http://schemas.openxmlformats.org/officeDocument/2006/relationships/image" Target="../media/image35.svg"/><Relationship Id="rId32" Type="http://schemas.openxmlformats.org/officeDocument/2006/relationships/image" Target="../media/image16.svg"/><Relationship Id="rId37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24.svg"/><Relationship Id="rId23" Type="http://schemas.openxmlformats.org/officeDocument/2006/relationships/image" Target="../media/image34.png"/><Relationship Id="rId28" Type="http://schemas.openxmlformats.org/officeDocument/2006/relationships/image" Target="../media/image20.svg"/><Relationship Id="rId36" Type="http://schemas.openxmlformats.org/officeDocument/2006/relationships/image" Target="../media/image21.png"/><Relationship Id="rId10" Type="http://schemas.openxmlformats.org/officeDocument/2006/relationships/image" Target="../media/image53.png"/><Relationship Id="rId19" Type="http://schemas.openxmlformats.org/officeDocument/2006/relationships/image" Target="../media/image28.svg"/><Relationship Id="rId31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52.png"/><Relationship Id="rId14" Type="http://schemas.openxmlformats.org/officeDocument/2006/relationships/image" Target="../media/image23.png"/><Relationship Id="rId22" Type="http://schemas.openxmlformats.org/officeDocument/2006/relationships/image" Target="../media/image18.svg"/><Relationship Id="rId27" Type="http://schemas.openxmlformats.org/officeDocument/2006/relationships/image" Target="../media/image19.png"/><Relationship Id="rId30" Type="http://schemas.openxmlformats.org/officeDocument/2006/relationships/image" Target="../media/image14.svg"/><Relationship Id="rId35" Type="http://schemas.openxmlformats.org/officeDocument/2006/relationships/image" Target="../media/image62.png"/><Relationship Id="rId8" Type="http://schemas.openxmlformats.org/officeDocument/2006/relationships/image" Target="../media/image51.png"/><Relationship Id="rId3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3.png"/><Relationship Id="rId17" Type="http://schemas.openxmlformats.org/officeDocument/2006/relationships/image" Target="../media/image33.sv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64.svg"/><Relationship Id="rId4" Type="http://schemas.openxmlformats.org/officeDocument/2006/relationships/image" Target="../media/image19.png"/><Relationship Id="rId9" Type="http://schemas.openxmlformats.org/officeDocument/2006/relationships/image" Target="../media/image35.sv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18.svg"/><Relationship Id="rId21" Type="http://schemas.openxmlformats.org/officeDocument/2006/relationships/image" Target="../media/image24.svg"/><Relationship Id="rId7" Type="http://schemas.openxmlformats.org/officeDocument/2006/relationships/image" Target="../media/image22.svg"/><Relationship Id="rId12" Type="http://schemas.openxmlformats.org/officeDocument/2006/relationships/image" Target="../media/image13.png"/><Relationship Id="rId17" Type="http://schemas.openxmlformats.org/officeDocument/2006/relationships/image" Target="../media/image33.svg"/><Relationship Id="rId25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24" Type="http://schemas.openxmlformats.org/officeDocument/2006/relationships/image" Target="../media/image27.pn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23" Type="http://schemas.openxmlformats.org/officeDocument/2006/relationships/image" Target="../media/image26.svg"/><Relationship Id="rId10" Type="http://schemas.openxmlformats.org/officeDocument/2006/relationships/image" Target="../media/image11.png"/><Relationship Id="rId19" Type="http://schemas.openxmlformats.org/officeDocument/2006/relationships/image" Target="../media/image64.svg"/><Relationship Id="rId4" Type="http://schemas.openxmlformats.org/officeDocument/2006/relationships/image" Target="../media/image19.png"/><Relationship Id="rId9" Type="http://schemas.openxmlformats.org/officeDocument/2006/relationships/image" Target="../media/image35.svg"/><Relationship Id="rId14" Type="http://schemas.openxmlformats.org/officeDocument/2006/relationships/image" Target="../media/image15.pn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18.svg"/><Relationship Id="rId21" Type="http://schemas.openxmlformats.org/officeDocument/2006/relationships/image" Target="../media/image24.svg"/><Relationship Id="rId7" Type="http://schemas.openxmlformats.org/officeDocument/2006/relationships/image" Target="../media/image22.svg"/><Relationship Id="rId12" Type="http://schemas.openxmlformats.org/officeDocument/2006/relationships/image" Target="../media/image13.png"/><Relationship Id="rId17" Type="http://schemas.openxmlformats.org/officeDocument/2006/relationships/image" Target="../media/image33.svg"/><Relationship Id="rId25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24" Type="http://schemas.openxmlformats.org/officeDocument/2006/relationships/image" Target="../media/image27.pn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23" Type="http://schemas.openxmlformats.org/officeDocument/2006/relationships/image" Target="../media/image26.svg"/><Relationship Id="rId10" Type="http://schemas.openxmlformats.org/officeDocument/2006/relationships/image" Target="../media/image11.png"/><Relationship Id="rId19" Type="http://schemas.openxmlformats.org/officeDocument/2006/relationships/image" Target="../media/image64.svg"/><Relationship Id="rId4" Type="http://schemas.openxmlformats.org/officeDocument/2006/relationships/image" Target="../media/image19.png"/><Relationship Id="rId9" Type="http://schemas.openxmlformats.org/officeDocument/2006/relationships/image" Target="../media/image35.svg"/><Relationship Id="rId14" Type="http://schemas.openxmlformats.org/officeDocument/2006/relationships/image" Target="../media/image15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3.png"/><Relationship Id="rId26" Type="http://schemas.openxmlformats.org/officeDocument/2006/relationships/image" Target="../media/image18.sv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8.svg"/><Relationship Id="rId28" Type="http://schemas.openxmlformats.org/officeDocument/2006/relationships/image" Target="../media/image20.svg"/><Relationship Id="rId10" Type="http://schemas.openxmlformats.org/officeDocument/2006/relationships/image" Target="../media/image9.png"/><Relationship Id="rId19" Type="http://schemas.openxmlformats.org/officeDocument/2006/relationships/image" Target="../media/image2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7.png"/><Relationship Id="rId27" Type="http://schemas.openxmlformats.org/officeDocument/2006/relationships/image" Target="../media/image19.png"/><Relationship Id="rId30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1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33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2.png"/><Relationship Id="rId30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image" Target="../media/image2.svg"/><Relationship Id="rId21" Type="http://schemas.openxmlformats.org/officeDocument/2006/relationships/image" Target="../media/image3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1.sv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35.svg"/><Relationship Id="rId32" Type="http://schemas.openxmlformats.org/officeDocument/2006/relationships/image" Target="../media/image43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3.sv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018ADBC-C470-2D8F-A8ED-37550E47844D}"/>
              </a:ext>
            </a:extLst>
          </p:cNvPr>
          <p:cNvSpPr/>
          <p:nvPr/>
        </p:nvSpPr>
        <p:spPr>
          <a:xfrm rot="7051328">
            <a:off x="8201216" y="3568355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2EF486-7278-D145-CF5B-0DA6C9EEED66}"/>
              </a:ext>
            </a:extLst>
          </p:cNvPr>
          <p:cNvSpPr/>
          <p:nvPr/>
        </p:nvSpPr>
        <p:spPr>
          <a:xfrm rot="1831092">
            <a:off x="-13921940" y="137445"/>
            <a:ext cx="12809063" cy="2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2192000" y="2419040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2597301" y="28737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2912496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3227691" y="3714118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3542886" y="415683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76930">
            <a:off x="-589558" y="-1392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9441">
            <a:off x="-651136" y="-84336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46033">
            <a:off x="-651136" y="-101601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763615">
            <a:off x="-628645" y="-101601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736333">
            <a:off x="-628645" y="-101600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-14403948" y="-6187509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-13423388" y="-6764971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-13238940" y="-6462741"/>
            <a:ext cx="588340" cy="522969"/>
          </a:xfrm>
          <a:prstGeom prst="rect">
            <a:avLst/>
          </a:prstGeom>
        </p:spPr>
      </p:pic>
      <p:pic>
        <p:nvPicPr>
          <p:cNvPr id="24" name="Graphique 23" descr="Homme portant un ordinateur portable">
            <a:extLst>
              <a:ext uri="{FF2B5EF4-FFF2-40B4-BE49-F238E27FC236}">
                <a16:creationId xmlns:a16="http://schemas.microsoft.com/office/drawing/2014/main" id="{41F8665E-9F0C-CDB8-EEC3-AD44E21859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226271">
            <a:off x="-13017152" y="-5313383"/>
            <a:ext cx="1771650" cy="1257300"/>
          </a:xfrm>
          <a:prstGeom prst="rect">
            <a:avLst/>
          </a:prstGeom>
        </p:spPr>
      </p:pic>
      <p:pic>
        <p:nvPicPr>
          <p:cNvPr id="25" name="Graphique 24" descr="Homme aux cheveux ondulés">
            <a:extLst>
              <a:ext uri="{FF2B5EF4-FFF2-40B4-BE49-F238E27FC236}">
                <a16:creationId xmlns:a16="http://schemas.microsoft.com/office/drawing/2014/main" id="{66828940-3CA8-F8B7-4A38-1AF4F0EF0B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49073">
            <a:off x="-12459580" y="-6027685"/>
            <a:ext cx="676179" cy="942217"/>
          </a:xfrm>
          <a:prstGeom prst="rect">
            <a:avLst/>
          </a:prstGeom>
        </p:spPr>
      </p:pic>
      <p:pic>
        <p:nvPicPr>
          <p:cNvPr id="26" name="Graphique 25" descr="Visage souriant aux grands yeux">
            <a:extLst>
              <a:ext uri="{FF2B5EF4-FFF2-40B4-BE49-F238E27FC236}">
                <a16:creationId xmlns:a16="http://schemas.microsoft.com/office/drawing/2014/main" id="{39779E63-D1C9-B5BF-5091-DD9C23276E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2235820" y="-5646262"/>
            <a:ext cx="418233" cy="395625"/>
          </a:xfrm>
          <a:prstGeom prst="rect">
            <a:avLst/>
          </a:prstGeom>
        </p:spPr>
      </p:pic>
      <p:pic>
        <p:nvPicPr>
          <p:cNvPr id="27" name="Graphique 26" descr="Homme portant une veste">
            <a:extLst>
              <a:ext uri="{FF2B5EF4-FFF2-40B4-BE49-F238E27FC236}">
                <a16:creationId xmlns:a16="http://schemas.microsoft.com/office/drawing/2014/main" id="{8F22F33D-F791-1C90-B8CE-005EE05FCF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36965">
            <a:off x="-12152024" y="-5018286"/>
            <a:ext cx="1471951" cy="1428974"/>
          </a:xfrm>
          <a:prstGeom prst="rect">
            <a:avLst/>
          </a:prstGeom>
        </p:spPr>
      </p:pic>
      <p:pic>
        <p:nvPicPr>
          <p:cNvPr id="28" name="Graphique 27" descr="Garçon aux cheveux torsadés">
            <a:extLst>
              <a:ext uri="{FF2B5EF4-FFF2-40B4-BE49-F238E27FC236}">
                <a16:creationId xmlns:a16="http://schemas.microsoft.com/office/drawing/2014/main" id="{4DA295FA-F0CE-08B5-AD76-E5531D332B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991182">
            <a:off x="-11370237" y="-5497398"/>
            <a:ext cx="724781" cy="838674"/>
          </a:xfrm>
          <a:prstGeom prst="rect">
            <a:avLst/>
          </a:prstGeom>
        </p:spPr>
      </p:pic>
      <p:pic>
        <p:nvPicPr>
          <p:cNvPr id="29" name="Graphique 28" descr="Un visage aux yeux fermés">
            <a:extLst>
              <a:ext uri="{FF2B5EF4-FFF2-40B4-BE49-F238E27FC236}">
                <a16:creationId xmlns:a16="http://schemas.microsoft.com/office/drawing/2014/main" id="{453EE0F2-2CBD-90E5-F705-32C84CED08F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431642">
            <a:off x="-11153580" y="-5163467"/>
            <a:ext cx="408097" cy="40809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5FDE448-96E0-902C-0D38-F365735330F4}"/>
              </a:ext>
            </a:extLst>
          </p:cNvPr>
          <p:cNvSpPr/>
          <p:nvPr/>
        </p:nvSpPr>
        <p:spPr>
          <a:xfrm rot="1831092">
            <a:off x="-14833276" y="-1484700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4ADFF8-B75F-97C7-49A3-97D722669135}"/>
              </a:ext>
            </a:extLst>
          </p:cNvPr>
          <p:cNvSpPr txBox="1"/>
          <p:nvPr/>
        </p:nvSpPr>
        <p:spPr>
          <a:xfrm>
            <a:off x="5718384" y="-1323439"/>
            <a:ext cx="523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L’É</a:t>
            </a:r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QUIPE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338D3BF-3400-E9C6-F101-88CC05FFEE44}"/>
              </a:ext>
            </a:extLst>
          </p:cNvPr>
          <p:cNvSpPr txBox="1"/>
          <p:nvPr/>
        </p:nvSpPr>
        <p:spPr>
          <a:xfrm>
            <a:off x="-833376" y="-103107"/>
            <a:ext cx="13858752" cy="7930343"/>
          </a:xfrm>
          <a:custGeom>
            <a:avLst/>
            <a:gdLst/>
            <a:ahLst/>
            <a:cxnLst/>
            <a:rect l="l" t="t" r="r" b="b"/>
            <a:pathLst>
              <a:path w="12317851" h="7048599">
                <a:moveTo>
                  <a:pt x="4872296" y="2967547"/>
                </a:moveTo>
                <a:lnTo>
                  <a:pt x="5043728" y="3542000"/>
                </a:lnTo>
                <a:lnTo>
                  <a:pt x="5195349" y="3542000"/>
                </a:lnTo>
                <a:lnTo>
                  <a:pt x="5308113" y="3209061"/>
                </a:lnTo>
                <a:lnTo>
                  <a:pt x="5309638" y="3209061"/>
                </a:lnTo>
                <a:lnTo>
                  <a:pt x="5410210" y="3542000"/>
                </a:lnTo>
                <a:lnTo>
                  <a:pt x="5562594" y="3542000"/>
                </a:lnTo>
                <a:lnTo>
                  <a:pt x="5732668" y="3009927"/>
                </a:lnTo>
                <a:lnTo>
                  <a:pt x="5891452" y="3542000"/>
                </a:lnTo>
                <a:lnTo>
                  <a:pt x="6043074" y="3542000"/>
                </a:lnTo>
                <a:lnTo>
                  <a:pt x="6155838" y="3209061"/>
                </a:lnTo>
                <a:lnTo>
                  <a:pt x="6157362" y="3209061"/>
                </a:lnTo>
                <a:lnTo>
                  <a:pt x="6257935" y="3542000"/>
                </a:lnTo>
                <a:lnTo>
                  <a:pt x="6410319" y="3542000"/>
                </a:lnTo>
                <a:lnTo>
                  <a:pt x="6580393" y="3009927"/>
                </a:lnTo>
                <a:lnTo>
                  <a:pt x="6739178" y="3542000"/>
                </a:lnTo>
                <a:lnTo>
                  <a:pt x="6890799" y="3542000"/>
                </a:lnTo>
                <a:lnTo>
                  <a:pt x="7003563" y="3209061"/>
                </a:lnTo>
                <a:lnTo>
                  <a:pt x="7005087" y="3209061"/>
                </a:lnTo>
                <a:lnTo>
                  <a:pt x="7105660" y="3542000"/>
                </a:lnTo>
                <a:lnTo>
                  <a:pt x="7258044" y="3542000"/>
                </a:lnTo>
                <a:lnTo>
                  <a:pt x="7441664" y="2967547"/>
                </a:lnTo>
                <a:lnTo>
                  <a:pt x="7286235" y="2967547"/>
                </a:lnTo>
                <a:lnTo>
                  <a:pt x="7178043" y="3338580"/>
                </a:lnTo>
                <a:lnTo>
                  <a:pt x="7176519" y="3338580"/>
                </a:lnTo>
                <a:lnTo>
                  <a:pt x="7063755" y="2967547"/>
                </a:lnTo>
                <a:lnTo>
                  <a:pt x="6944895" y="2967547"/>
                </a:lnTo>
                <a:lnTo>
                  <a:pt x="6824513" y="3338580"/>
                </a:lnTo>
                <a:lnTo>
                  <a:pt x="6822989" y="3338580"/>
                </a:lnTo>
                <a:lnTo>
                  <a:pt x="6723177" y="2967547"/>
                </a:lnTo>
                <a:lnTo>
                  <a:pt x="6593940" y="2967547"/>
                </a:lnTo>
                <a:lnTo>
                  <a:pt x="6567746" y="2967547"/>
                </a:lnTo>
                <a:lnTo>
                  <a:pt x="6438510" y="2967547"/>
                </a:lnTo>
                <a:lnTo>
                  <a:pt x="6330318" y="3338580"/>
                </a:lnTo>
                <a:lnTo>
                  <a:pt x="6328794" y="3338580"/>
                </a:lnTo>
                <a:lnTo>
                  <a:pt x="6216030" y="2967547"/>
                </a:lnTo>
                <a:lnTo>
                  <a:pt x="6097171" y="2967547"/>
                </a:lnTo>
                <a:lnTo>
                  <a:pt x="5976787" y="3338580"/>
                </a:lnTo>
                <a:lnTo>
                  <a:pt x="5975264" y="3338580"/>
                </a:lnTo>
                <a:lnTo>
                  <a:pt x="5875452" y="2967547"/>
                </a:lnTo>
                <a:lnTo>
                  <a:pt x="5746215" y="2967547"/>
                </a:lnTo>
                <a:lnTo>
                  <a:pt x="5720021" y="2967547"/>
                </a:lnTo>
                <a:lnTo>
                  <a:pt x="5590786" y="2967547"/>
                </a:lnTo>
                <a:lnTo>
                  <a:pt x="5482593" y="3338580"/>
                </a:lnTo>
                <a:lnTo>
                  <a:pt x="5481069" y="3338580"/>
                </a:lnTo>
                <a:lnTo>
                  <a:pt x="5368305" y="2967547"/>
                </a:lnTo>
                <a:lnTo>
                  <a:pt x="5249446" y="2967547"/>
                </a:lnTo>
                <a:lnTo>
                  <a:pt x="5129062" y="3338580"/>
                </a:lnTo>
                <a:lnTo>
                  <a:pt x="5127539" y="3338580"/>
                </a:lnTo>
                <a:lnTo>
                  <a:pt x="5027727" y="2967547"/>
                </a:lnTo>
                <a:close/>
                <a:moveTo>
                  <a:pt x="0" y="0"/>
                </a:moveTo>
                <a:lnTo>
                  <a:pt x="12317851" y="0"/>
                </a:lnTo>
                <a:lnTo>
                  <a:pt x="12317851" y="7048599"/>
                </a:lnTo>
                <a:lnTo>
                  <a:pt x="0" y="7048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6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3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12084852" y="6229325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2005791">
            <a:off x="-7840804" y="6789142"/>
            <a:ext cx="22398898" cy="85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544" y="4888836"/>
            <a:ext cx="2606763" cy="2249671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4889">
            <a:off x="1616654" y="3966411"/>
            <a:ext cx="1100316" cy="1274969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43247">
            <a:off x="1953775" y="4317412"/>
            <a:ext cx="796356" cy="70787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486376" y="2683723"/>
            <a:ext cx="468788" cy="46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3BAEF-6013-8323-04A3-38C1541B84A6}"/>
              </a:ext>
            </a:extLst>
          </p:cNvPr>
          <p:cNvSpPr txBox="1"/>
          <p:nvPr/>
        </p:nvSpPr>
        <p:spPr>
          <a:xfrm>
            <a:off x="3685035" y="-4253139"/>
            <a:ext cx="627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SOMMAIRE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39AA5A-F182-ED00-75C8-FBD29CEDB5AB}"/>
              </a:ext>
            </a:extLst>
          </p:cNvPr>
          <p:cNvSpPr txBox="1"/>
          <p:nvPr/>
        </p:nvSpPr>
        <p:spPr>
          <a:xfrm>
            <a:off x="6718757" y="0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64EEBCA-0CFE-3D73-23C9-A2F34462DEBD}"/>
              </a:ext>
            </a:extLst>
          </p:cNvPr>
          <p:cNvSpPr txBox="1"/>
          <p:nvPr/>
        </p:nvSpPr>
        <p:spPr>
          <a:xfrm>
            <a:off x="3685034" y="-2339469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8BE4A4-9502-C7DE-E3AA-DA6DAA428FFF}"/>
              </a:ext>
            </a:extLst>
          </p:cNvPr>
          <p:cNvSpPr txBox="1"/>
          <p:nvPr/>
        </p:nvSpPr>
        <p:spPr>
          <a:xfrm>
            <a:off x="3694341" y="-1706491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401FAB4-64FE-DC58-8D33-7B9533CA3823}"/>
              </a:ext>
            </a:extLst>
          </p:cNvPr>
          <p:cNvSpPr txBox="1"/>
          <p:nvPr/>
        </p:nvSpPr>
        <p:spPr>
          <a:xfrm>
            <a:off x="3685034" y="-1091511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15" name="Image 1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A103A51-5EFE-C6FE-AD65-BAF47A67B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19" y="7751551"/>
            <a:ext cx="5760720" cy="3882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Graphique 35" descr="Soleil partiel">
            <a:extLst>
              <a:ext uri="{FF2B5EF4-FFF2-40B4-BE49-F238E27FC236}">
                <a16:creationId xmlns:a16="http://schemas.microsoft.com/office/drawing/2014/main" id="{24124857-C16D-12BA-4F2F-93E822661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7040" y="-65547"/>
            <a:ext cx="646332" cy="646332"/>
          </a:xfrm>
          <a:prstGeom prst="rect">
            <a:avLst/>
          </a:prstGeom>
        </p:spPr>
      </p:pic>
      <p:pic>
        <p:nvPicPr>
          <p:cNvPr id="37" name="Graphique 36" descr="Document">
            <a:extLst>
              <a:ext uri="{FF2B5EF4-FFF2-40B4-BE49-F238E27FC236}">
                <a16:creationId xmlns:a16="http://schemas.microsoft.com/office/drawing/2014/main" id="{383DC028-1BB0-CA7C-6A9B-415387E69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37680" y="-2600463"/>
            <a:ext cx="646332" cy="646332"/>
          </a:xfrm>
          <a:prstGeom prst="rect">
            <a:avLst/>
          </a:prstGeom>
        </p:spPr>
      </p:pic>
      <p:pic>
        <p:nvPicPr>
          <p:cNvPr id="38" name="Graphique 37" descr="Tête avec engrenages">
            <a:extLst>
              <a:ext uri="{FF2B5EF4-FFF2-40B4-BE49-F238E27FC236}">
                <a16:creationId xmlns:a16="http://schemas.microsoft.com/office/drawing/2014/main" id="{70A3AE15-09EA-E235-A49B-6C19BD3FA3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22482" y="-1312269"/>
            <a:ext cx="646332" cy="646332"/>
          </a:xfrm>
          <a:prstGeom prst="rect">
            <a:avLst/>
          </a:prstGeom>
        </p:spPr>
      </p:pic>
      <p:pic>
        <p:nvPicPr>
          <p:cNvPr id="39" name="Graphique 38" descr="Cloud Computing">
            <a:extLst>
              <a:ext uri="{FF2B5EF4-FFF2-40B4-BE49-F238E27FC236}">
                <a16:creationId xmlns:a16="http://schemas.microsoft.com/office/drawing/2014/main" id="{F57B2238-7513-F2E5-EA76-320A11E1E7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8208" y="-1954131"/>
            <a:ext cx="646332" cy="646332"/>
          </a:xfrm>
          <a:prstGeom prst="rect">
            <a:avLst/>
          </a:prstGeom>
        </p:spPr>
      </p:pic>
      <p:pic>
        <p:nvPicPr>
          <p:cNvPr id="4098" name="Picture 2" descr="Grove - GPS | Seeed Studio Wiki">
            <a:extLst>
              <a:ext uri="{FF2B5EF4-FFF2-40B4-BE49-F238E27FC236}">
                <a16:creationId xmlns:a16="http://schemas.microsoft.com/office/drawing/2014/main" id="{2458D225-A0D9-5D37-C455-7FDF6140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93" y="4869149"/>
            <a:ext cx="1175912" cy="1175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D chainable RVB Grove V2">
            <a:extLst>
              <a:ext uri="{FF2B5EF4-FFF2-40B4-BE49-F238E27FC236}">
                <a16:creationId xmlns:a16="http://schemas.microsoft.com/office/drawing/2014/main" id="{605EC015-96E9-83BE-93F7-6F3CAEB6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6" y="3268976"/>
            <a:ext cx="1436675" cy="114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dule RTC I2C DS1307 Grove 101020013 Seeed Studio - Modules divers | GO  TRONIC">
            <a:extLst>
              <a:ext uri="{FF2B5EF4-FFF2-40B4-BE49-F238E27FC236}">
                <a16:creationId xmlns:a16="http://schemas.microsoft.com/office/drawing/2014/main" id="{2D3C2CDE-A5EF-F43C-6EF4-93FFD85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0" y="3264558"/>
            <a:ext cx="1401249" cy="1050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ove - Light Sensor | Seeed Studio Wiki">
            <a:extLst>
              <a:ext uri="{FF2B5EF4-FFF2-40B4-BE49-F238E27FC236}">
                <a16:creationId xmlns:a16="http://schemas.microsoft.com/office/drawing/2014/main" id="{A979B8D1-5F2C-715D-4D3F-2CF0231B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85" y="1112079"/>
            <a:ext cx="1402667" cy="110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ve Dual Button | Seeed Studio Wiki">
            <a:extLst>
              <a:ext uri="{FF2B5EF4-FFF2-40B4-BE49-F238E27FC236}">
                <a16:creationId xmlns:a16="http://schemas.microsoft.com/office/drawing/2014/main" id="{C7B94224-486B-8C39-E3C5-AE8EA249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97" y="4916224"/>
            <a:ext cx="1436675" cy="1077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D Card Shield Module For Arduino :: Micro JPM">
            <a:extLst>
              <a:ext uri="{FF2B5EF4-FFF2-40B4-BE49-F238E27FC236}">
                <a16:creationId xmlns:a16="http://schemas.microsoft.com/office/drawing/2014/main" id="{8C319002-223D-996B-A42A-CDED4036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3049837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rduino Uno A000066 Arduino - Arduino Classiques | GO TRONIC">
            <a:extLst>
              <a:ext uri="{FF2B5EF4-FFF2-40B4-BE49-F238E27FC236}">
                <a16:creationId xmlns:a16="http://schemas.microsoft.com/office/drawing/2014/main" id="{5729FB06-D9D1-1725-9D26-ED75CB2D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4952311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mazon.com: seeed studio Base Shield V2 / Board Compatible: The Number of  pinout is The Same as That of Arduino UNO R3 : Electronics">
            <a:extLst>
              <a:ext uri="{FF2B5EF4-FFF2-40B4-BE49-F238E27FC236}">
                <a16:creationId xmlns:a16="http://schemas.microsoft.com/office/drawing/2014/main" id="{A006EF05-5347-76F5-FF7F-CDB8266E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20" y="1303292"/>
            <a:ext cx="1539929" cy="1300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Module BME280 VMA335 Velleman - Pression | GO TRONIC">
            <a:extLst>
              <a:ext uri="{FF2B5EF4-FFF2-40B4-BE49-F238E27FC236}">
                <a16:creationId xmlns:a16="http://schemas.microsoft.com/office/drawing/2014/main" id="{90EE7417-5820-AE19-1AFB-554AF51C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02" y="1112079"/>
            <a:ext cx="1400894" cy="1400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B613BC-405A-4D86-4BF9-830DCA2C65F9}"/>
              </a:ext>
            </a:extLst>
          </p:cNvPr>
          <p:cNvCxnSpPr>
            <a:stCxn id="4110" idx="0"/>
            <a:endCxn id="4108" idx="2"/>
          </p:cNvCxnSpPr>
          <p:nvPr/>
        </p:nvCxnSpPr>
        <p:spPr>
          <a:xfrm flipV="1">
            <a:off x="6378301" y="4438415"/>
            <a:ext cx="0" cy="5138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A47E163-B67A-5FB8-E469-3D24B90300F6}"/>
              </a:ext>
            </a:extLst>
          </p:cNvPr>
          <p:cNvCxnSpPr>
            <a:stCxn id="4108" idx="0"/>
            <a:endCxn id="4112" idx="2"/>
          </p:cNvCxnSpPr>
          <p:nvPr/>
        </p:nvCxnSpPr>
        <p:spPr>
          <a:xfrm flipV="1">
            <a:off x="6378301" y="2603877"/>
            <a:ext cx="7184" cy="445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9640586-B621-3E9C-F7CC-0958422D5228}"/>
              </a:ext>
            </a:extLst>
          </p:cNvPr>
          <p:cNvCxnSpPr>
            <a:stCxn id="4112" idx="1"/>
            <a:endCxn id="4098" idx="3"/>
          </p:cNvCxnSpPr>
          <p:nvPr/>
        </p:nvCxnSpPr>
        <p:spPr>
          <a:xfrm flipH="1">
            <a:off x="4671405" y="1953585"/>
            <a:ext cx="944115" cy="35035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5902A28-401F-D0F6-5B90-92B73177DEE2}"/>
              </a:ext>
            </a:extLst>
          </p:cNvPr>
          <p:cNvCxnSpPr>
            <a:stCxn id="4112" idx="3"/>
            <a:endCxn id="4106" idx="1"/>
          </p:cNvCxnSpPr>
          <p:nvPr/>
        </p:nvCxnSpPr>
        <p:spPr>
          <a:xfrm>
            <a:off x="7155449" y="1953585"/>
            <a:ext cx="929748" cy="35013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7DCEABA-BCA7-083F-3F31-13E2B6BB6092}"/>
              </a:ext>
            </a:extLst>
          </p:cNvPr>
          <p:cNvCxnSpPr>
            <a:stCxn id="4112" idx="1"/>
            <a:endCxn id="4114" idx="3"/>
          </p:cNvCxnSpPr>
          <p:nvPr/>
        </p:nvCxnSpPr>
        <p:spPr>
          <a:xfrm flipH="1" flipV="1">
            <a:off x="4783896" y="1812526"/>
            <a:ext cx="831624" cy="1410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46DC11D-FFED-DBBF-A48B-CB448122D202}"/>
              </a:ext>
            </a:extLst>
          </p:cNvPr>
          <p:cNvCxnSpPr>
            <a:stCxn id="4112" idx="3"/>
            <a:endCxn id="4104" idx="1"/>
          </p:cNvCxnSpPr>
          <p:nvPr/>
        </p:nvCxnSpPr>
        <p:spPr>
          <a:xfrm flipV="1">
            <a:off x="7155449" y="1665027"/>
            <a:ext cx="1293636" cy="2885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0ABE2C3-F435-A89C-E76F-E634A887E940}"/>
              </a:ext>
            </a:extLst>
          </p:cNvPr>
          <p:cNvCxnSpPr>
            <a:stCxn id="4112" idx="3"/>
            <a:endCxn id="4100" idx="1"/>
          </p:cNvCxnSpPr>
          <p:nvPr/>
        </p:nvCxnSpPr>
        <p:spPr>
          <a:xfrm>
            <a:off x="7155449" y="1953585"/>
            <a:ext cx="1536307" cy="18900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C7A7FD0-AEB0-319E-D88E-151A66C47E27}"/>
              </a:ext>
            </a:extLst>
          </p:cNvPr>
          <p:cNvCxnSpPr>
            <a:stCxn id="4112" idx="1"/>
            <a:endCxn id="4102" idx="3"/>
          </p:cNvCxnSpPr>
          <p:nvPr/>
        </p:nvCxnSpPr>
        <p:spPr>
          <a:xfrm flipH="1">
            <a:off x="4274539" y="1953585"/>
            <a:ext cx="1340981" cy="18364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E0BB224-D641-5E26-54D3-7DB35ADCEE2B}"/>
              </a:ext>
            </a:extLst>
          </p:cNvPr>
          <p:cNvSpPr txBox="1"/>
          <p:nvPr/>
        </p:nvSpPr>
        <p:spPr>
          <a:xfrm>
            <a:off x="6345648" y="4542307"/>
            <a:ext cx="949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SPI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3EF958-F66C-865D-7F9B-E1DD41F50ECD}"/>
              </a:ext>
            </a:extLst>
          </p:cNvPr>
          <p:cNvSpPr txBox="1"/>
          <p:nvPr/>
        </p:nvSpPr>
        <p:spPr>
          <a:xfrm>
            <a:off x="4274539" y="2815252"/>
            <a:ext cx="109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I2C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AEB7257-F86E-64B7-ECDB-24B1EE225DA3}"/>
              </a:ext>
            </a:extLst>
          </p:cNvPr>
          <p:cNvSpPr txBox="1"/>
          <p:nvPr/>
        </p:nvSpPr>
        <p:spPr>
          <a:xfrm>
            <a:off x="4945029" y="1546125"/>
            <a:ext cx="10928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I2C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3FD1FC4-EB51-EAF2-D8C2-EBF7A1F8CE69}"/>
              </a:ext>
            </a:extLst>
          </p:cNvPr>
          <p:cNvSpPr txBox="1"/>
          <p:nvPr/>
        </p:nvSpPr>
        <p:spPr>
          <a:xfrm>
            <a:off x="7190487" y="1415624"/>
            <a:ext cx="1094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chemeClr val="bg1"/>
                </a:solidFill>
                <a:latin typeface="Futura Book" panose="020B0800000000000000" pitchFamily="34" charset="0"/>
              </a:rPr>
              <a:t>Analog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AD9CDF4-38CB-E205-BB35-B138B7F80CDC}"/>
              </a:ext>
            </a:extLst>
          </p:cNvPr>
          <p:cNvSpPr txBox="1"/>
          <p:nvPr/>
        </p:nvSpPr>
        <p:spPr>
          <a:xfrm>
            <a:off x="4164086" y="4427124"/>
            <a:ext cx="1094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UART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4D33DE8-29A3-B6AD-FA19-E7E1F423F0F5}"/>
              </a:ext>
            </a:extLst>
          </p:cNvPr>
          <p:cNvSpPr txBox="1"/>
          <p:nvPr/>
        </p:nvSpPr>
        <p:spPr>
          <a:xfrm>
            <a:off x="8129979" y="2939282"/>
            <a:ext cx="12069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I2C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ABC7E22-C001-1A30-7027-C4E7BDBFE60C}"/>
              </a:ext>
            </a:extLst>
          </p:cNvPr>
          <p:cNvSpPr txBox="1"/>
          <p:nvPr/>
        </p:nvSpPr>
        <p:spPr>
          <a:xfrm>
            <a:off x="7916135" y="4484716"/>
            <a:ext cx="1310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Futura Book" panose="020B0800000000000000" pitchFamily="34" charset="0"/>
              </a:rPr>
              <a:t>Digit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52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3854">
            <a:off x="1128944" y="3925426"/>
            <a:ext cx="2606763" cy="2249671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580548">
            <a:off x="2099783" y="2999304"/>
            <a:ext cx="1100316" cy="1274969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8109">
            <a:off x="2400398" y="3282852"/>
            <a:ext cx="796356" cy="707872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>
            <a:off x="-7861124" y="5776974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12084852" y="6229325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486376" y="2683723"/>
            <a:ext cx="468788" cy="46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3BAEF-6013-8323-04A3-38C1541B84A6}"/>
              </a:ext>
            </a:extLst>
          </p:cNvPr>
          <p:cNvSpPr txBox="1"/>
          <p:nvPr/>
        </p:nvSpPr>
        <p:spPr>
          <a:xfrm>
            <a:off x="3685035" y="-4253139"/>
            <a:ext cx="627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SOMMAIRE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39AA5A-F182-ED00-75C8-FBD29CEDB5AB}"/>
              </a:ext>
            </a:extLst>
          </p:cNvPr>
          <p:cNvSpPr txBox="1"/>
          <p:nvPr/>
        </p:nvSpPr>
        <p:spPr>
          <a:xfrm>
            <a:off x="6718757" y="0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64EEBCA-0CFE-3D73-23C9-A2F34462DEBD}"/>
              </a:ext>
            </a:extLst>
          </p:cNvPr>
          <p:cNvSpPr txBox="1"/>
          <p:nvPr/>
        </p:nvSpPr>
        <p:spPr>
          <a:xfrm>
            <a:off x="3685034" y="-2339469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8BE4A4-9502-C7DE-E3AA-DA6DAA428FFF}"/>
              </a:ext>
            </a:extLst>
          </p:cNvPr>
          <p:cNvSpPr txBox="1"/>
          <p:nvPr/>
        </p:nvSpPr>
        <p:spPr>
          <a:xfrm>
            <a:off x="3694341" y="-1706491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401FAB4-64FE-DC58-8D33-7B9533CA3823}"/>
              </a:ext>
            </a:extLst>
          </p:cNvPr>
          <p:cNvSpPr txBox="1"/>
          <p:nvPr/>
        </p:nvSpPr>
        <p:spPr>
          <a:xfrm>
            <a:off x="3685034" y="-1091511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15" name="Image 1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A103A51-5EFE-C6FE-AD65-BAF47A67B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19" y="1167871"/>
            <a:ext cx="5760720" cy="3882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Image 34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7C80BFB8-752C-82DC-2392-14D0BAEB8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25" y="7206510"/>
            <a:ext cx="6162675" cy="4065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Graphique 35" descr="Soleil partiel">
            <a:extLst>
              <a:ext uri="{FF2B5EF4-FFF2-40B4-BE49-F238E27FC236}">
                <a16:creationId xmlns:a16="http://schemas.microsoft.com/office/drawing/2014/main" id="{24124857-C16D-12BA-4F2F-93E8226615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7040" y="-65547"/>
            <a:ext cx="646332" cy="646332"/>
          </a:xfrm>
          <a:prstGeom prst="rect">
            <a:avLst/>
          </a:prstGeom>
        </p:spPr>
      </p:pic>
      <p:pic>
        <p:nvPicPr>
          <p:cNvPr id="37" name="Graphique 36" descr="Document">
            <a:extLst>
              <a:ext uri="{FF2B5EF4-FFF2-40B4-BE49-F238E27FC236}">
                <a16:creationId xmlns:a16="http://schemas.microsoft.com/office/drawing/2014/main" id="{383DC028-1BB0-CA7C-6A9B-415387E697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7680" y="-2600463"/>
            <a:ext cx="646332" cy="646332"/>
          </a:xfrm>
          <a:prstGeom prst="rect">
            <a:avLst/>
          </a:prstGeom>
        </p:spPr>
      </p:pic>
      <p:pic>
        <p:nvPicPr>
          <p:cNvPr id="38" name="Graphique 37" descr="Tête avec engrenages">
            <a:extLst>
              <a:ext uri="{FF2B5EF4-FFF2-40B4-BE49-F238E27FC236}">
                <a16:creationId xmlns:a16="http://schemas.microsoft.com/office/drawing/2014/main" id="{70A3AE15-09EA-E235-A49B-6C19BD3FA3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2482" y="-1312269"/>
            <a:ext cx="646332" cy="646332"/>
          </a:xfrm>
          <a:prstGeom prst="rect">
            <a:avLst/>
          </a:prstGeom>
        </p:spPr>
      </p:pic>
      <p:pic>
        <p:nvPicPr>
          <p:cNvPr id="39" name="Graphique 38" descr="Cloud Computing">
            <a:extLst>
              <a:ext uri="{FF2B5EF4-FFF2-40B4-BE49-F238E27FC236}">
                <a16:creationId xmlns:a16="http://schemas.microsoft.com/office/drawing/2014/main" id="{F57B2238-7513-F2E5-EA76-320A11E1E7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98208" y="-1954131"/>
            <a:ext cx="646332" cy="646332"/>
          </a:xfrm>
          <a:prstGeom prst="rect">
            <a:avLst/>
          </a:prstGeom>
        </p:spPr>
      </p:pic>
      <p:pic>
        <p:nvPicPr>
          <p:cNvPr id="2" name="Picture 2" descr="Grove - GPS | Seeed Studio Wiki">
            <a:extLst>
              <a:ext uri="{FF2B5EF4-FFF2-40B4-BE49-F238E27FC236}">
                <a16:creationId xmlns:a16="http://schemas.microsoft.com/office/drawing/2014/main" id="{EE0849C7-016A-5BEF-ED19-C60A195D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006">
            <a:off x="3495493" y="-2017793"/>
            <a:ext cx="1175912" cy="1175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ED chainable RVB Grove V2">
            <a:extLst>
              <a:ext uri="{FF2B5EF4-FFF2-40B4-BE49-F238E27FC236}">
                <a16:creationId xmlns:a16="http://schemas.microsoft.com/office/drawing/2014/main" id="{84305E6B-6502-779C-93AD-E9DECDBA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9811">
            <a:off x="8691756" y="-3617966"/>
            <a:ext cx="1436675" cy="114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odule RTC I2C DS1307 Grove 101020013 Seeed Studio - Modules divers | GO  TRONIC">
            <a:extLst>
              <a:ext uri="{FF2B5EF4-FFF2-40B4-BE49-F238E27FC236}">
                <a16:creationId xmlns:a16="http://schemas.microsoft.com/office/drawing/2014/main" id="{390F3E07-79DF-54D8-60C6-789F28A7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948">
            <a:off x="2873290" y="-3622384"/>
            <a:ext cx="1401249" cy="1050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ove - Light Sensor | Seeed Studio Wiki">
            <a:extLst>
              <a:ext uri="{FF2B5EF4-FFF2-40B4-BE49-F238E27FC236}">
                <a16:creationId xmlns:a16="http://schemas.microsoft.com/office/drawing/2014/main" id="{60D68A00-4B67-A7AC-DDFB-144A5FF5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0877">
            <a:off x="7898672" y="-5774863"/>
            <a:ext cx="1402667" cy="110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Grove Dual Button | Seeed Studio Wiki">
            <a:extLst>
              <a:ext uri="{FF2B5EF4-FFF2-40B4-BE49-F238E27FC236}">
                <a16:creationId xmlns:a16="http://schemas.microsoft.com/office/drawing/2014/main" id="{51B5F32E-801D-FB57-9973-494C945D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565">
            <a:off x="8085197" y="-1970718"/>
            <a:ext cx="1436675" cy="1077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D Card Shield Module For Arduino :: Micro JPM">
            <a:extLst>
              <a:ext uri="{FF2B5EF4-FFF2-40B4-BE49-F238E27FC236}">
                <a16:creationId xmlns:a16="http://schemas.microsoft.com/office/drawing/2014/main" id="{8D87B4A3-2617-4979-0D31-61780145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-5746923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Arduino Uno A000066 Arduino - Arduino Classiques | GO TRONIC">
            <a:extLst>
              <a:ext uri="{FF2B5EF4-FFF2-40B4-BE49-F238E27FC236}">
                <a16:creationId xmlns:a16="http://schemas.microsoft.com/office/drawing/2014/main" id="{2EE33515-A048-F1C1-D19A-69CFCDB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-5823726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Amazon.com: seeed studio Base Shield V2 / Board Compatible: The Number of  pinout is The Same as That of Arduino UNO R3 : Electronics">
            <a:extLst>
              <a:ext uri="{FF2B5EF4-FFF2-40B4-BE49-F238E27FC236}">
                <a16:creationId xmlns:a16="http://schemas.microsoft.com/office/drawing/2014/main" id="{F115169D-B830-8BAB-44D9-E52DEDE3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20" y="-5583650"/>
            <a:ext cx="1539929" cy="1300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Module BME280 VMA335 Velleman - Pression | GO TRONIC">
            <a:extLst>
              <a:ext uri="{FF2B5EF4-FFF2-40B4-BE49-F238E27FC236}">
                <a16:creationId xmlns:a16="http://schemas.microsoft.com/office/drawing/2014/main" id="{AA11D5BC-1C37-7449-5E41-40935C40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04">
            <a:off x="3383002" y="-5774863"/>
            <a:ext cx="1400894" cy="1400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6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6723">
            <a:off x="360425" y="4383625"/>
            <a:ext cx="2606763" cy="2249671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6683">
            <a:off x="1037112" y="3467771"/>
            <a:ext cx="1100316" cy="1274969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8728" y="3836573"/>
            <a:ext cx="796356" cy="707872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>
            <a:off x="-7861124" y="5776974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7544235" y="6380743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486376" y="2683723"/>
            <a:ext cx="468788" cy="46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8</a:t>
            </a:r>
          </a:p>
        </p:txBody>
      </p:sp>
      <p:pic>
        <p:nvPicPr>
          <p:cNvPr id="15" name="Image 1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A103A51-5EFE-C6FE-AD65-BAF47A67B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14" y="-4001281"/>
            <a:ext cx="5760720" cy="3882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 1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99EE5C0A-A314-B5E1-A7CD-74FCB423B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36" y="1213338"/>
            <a:ext cx="6162675" cy="4065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89D656-4498-53E7-2319-82CA949A6C56}"/>
              </a:ext>
            </a:extLst>
          </p:cNvPr>
          <p:cNvSpPr txBox="1"/>
          <p:nvPr/>
        </p:nvSpPr>
        <p:spPr>
          <a:xfrm>
            <a:off x="6718757" y="0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7040" y="-65547"/>
            <a:ext cx="646332" cy="6463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DCCEB22-5B8C-0EDE-8531-AB1CEBB1292E}"/>
              </a:ext>
            </a:extLst>
          </p:cNvPr>
          <p:cNvSpPr txBox="1"/>
          <p:nvPr/>
        </p:nvSpPr>
        <p:spPr>
          <a:xfrm>
            <a:off x="10223927" y="-657653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3" name="Graphique 12" descr="Document">
            <a:extLst>
              <a:ext uri="{FF2B5EF4-FFF2-40B4-BE49-F238E27FC236}">
                <a16:creationId xmlns:a16="http://schemas.microsoft.com/office/drawing/2014/main" id="{9BC8A50C-FB2E-4441-8D4F-A1343F92DD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27915" y="-1210380"/>
            <a:ext cx="646332" cy="64633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9FA01BE-1293-1C18-8C71-0A7E5BF4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93" y="11883644"/>
            <a:ext cx="7753350" cy="904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6FD6DFB-2736-E00F-8E8B-6D5CC572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28" y="10266747"/>
            <a:ext cx="6270678" cy="428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que 18" descr="Homme portant un ordinateur portable">
            <a:extLst>
              <a:ext uri="{FF2B5EF4-FFF2-40B4-BE49-F238E27FC236}">
                <a16:creationId xmlns:a16="http://schemas.microsoft.com/office/drawing/2014/main" id="{1554935F-F2EF-9939-6B84-93E6AD5060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49513" y="8066362"/>
            <a:ext cx="2955122" cy="2097184"/>
          </a:xfrm>
          <a:prstGeom prst="rect">
            <a:avLst/>
          </a:prstGeom>
        </p:spPr>
      </p:pic>
      <p:pic>
        <p:nvPicPr>
          <p:cNvPr id="20" name="Graphique 19" descr="Homme aux cheveux ondulés">
            <a:extLst>
              <a:ext uri="{FF2B5EF4-FFF2-40B4-BE49-F238E27FC236}">
                <a16:creationId xmlns:a16="http://schemas.microsoft.com/office/drawing/2014/main" id="{3F137931-6B1F-3898-845D-6F599D89B5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841804">
            <a:off x="3718605" y="6973340"/>
            <a:ext cx="1127871" cy="1571624"/>
          </a:xfrm>
          <a:prstGeom prst="rect">
            <a:avLst/>
          </a:prstGeom>
        </p:spPr>
      </p:pic>
      <p:pic>
        <p:nvPicPr>
          <p:cNvPr id="24" name="Graphique 23" descr="Visage souriant aux grands yeux">
            <a:extLst>
              <a:ext uri="{FF2B5EF4-FFF2-40B4-BE49-F238E27FC236}">
                <a16:creationId xmlns:a16="http://schemas.microsoft.com/office/drawing/2014/main" id="{F4A877F7-06A7-4F48-5082-B3642BD9D6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919202">
            <a:off x="4054937" y="7610213"/>
            <a:ext cx="697615" cy="659906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AB99E0B-19C5-E00E-1AB5-955C4F73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19" y="10368949"/>
            <a:ext cx="3162300" cy="923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6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5023">
            <a:off x="-1303382" y="7889406"/>
            <a:ext cx="2606763" cy="2249671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4983">
            <a:off x="-255496" y="7079816"/>
            <a:ext cx="1100316" cy="1274969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68300">
            <a:off x="-3880" y="7413894"/>
            <a:ext cx="796356" cy="707872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>
            <a:off x="-8023169" y="2106295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6265227" y="6380743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484545" y="3094071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9</a:t>
            </a:r>
          </a:p>
        </p:txBody>
      </p:sp>
      <p:pic>
        <p:nvPicPr>
          <p:cNvPr id="2" name="Image 1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99EE5C0A-A314-B5E1-A7CD-74FCB423B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45" y="-4433830"/>
            <a:ext cx="6162675" cy="4065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89D656-4498-53E7-2319-82CA949A6C56}"/>
              </a:ext>
            </a:extLst>
          </p:cNvPr>
          <p:cNvSpPr txBox="1"/>
          <p:nvPr/>
        </p:nvSpPr>
        <p:spPr>
          <a:xfrm>
            <a:off x="12257415" y="71328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858868" y="21245"/>
            <a:ext cx="646332" cy="646332"/>
          </a:xfrm>
          <a:prstGeom prst="rect">
            <a:avLst/>
          </a:prstGeom>
        </p:spPr>
      </p:pic>
      <p:pic>
        <p:nvPicPr>
          <p:cNvPr id="11" name="Graphique 10" descr="Homme portant un ordinateur portable">
            <a:extLst>
              <a:ext uri="{FF2B5EF4-FFF2-40B4-BE49-F238E27FC236}">
                <a16:creationId xmlns:a16="http://schemas.microsoft.com/office/drawing/2014/main" id="{2A4BA3DC-F0EC-91F9-14DB-00FD07AF67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48756" y="5456943"/>
            <a:ext cx="2955122" cy="2097184"/>
          </a:xfrm>
          <a:prstGeom prst="rect">
            <a:avLst/>
          </a:prstGeom>
        </p:spPr>
      </p:pic>
      <p:pic>
        <p:nvPicPr>
          <p:cNvPr id="13" name="Graphique 12" descr="Homme aux cheveux ondulés">
            <a:extLst>
              <a:ext uri="{FF2B5EF4-FFF2-40B4-BE49-F238E27FC236}">
                <a16:creationId xmlns:a16="http://schemas.microsoft.com/office/drawing/2014/main" id="{CC7DBC4C-A1C3-0084-21E8-12ECFFE1ED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738130">
            <a:off x="-45675" y="4338410"/>
            <a:ext cx="1127871" cy="1571624"/>
          </a:xfrm>
          <a:prstGeom prst="rect">
            <a:avLst/>
          </a:prstGeom>
        </p:spPr>
      </p:pic>
      <p:pic>
        <p:nvPicPr>
          <p:cNvPr id="14" name="Graphique 13" descr="Visage souriant aux grands yeux">
            <a:extLst>
              <a:ext uri="{FF2B5EF4-FFF2-40B4-BE49-F238E27FC236}">
                <a16:creationId xmlns:a16="http://schemas.microsoft.com/office/drawing/2014/main" id="{E3A37CA3-0B3C-7C76-144B-388C7F6CF7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954557">
            <a:off x="365101" y="4844901"/>
            <a:ext cx="697615" cy="6599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F4AA77-FBB9-5B15-AAA9-AFE49019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759">
            <a:off x="128339" y="2614568"/>
            <a:ext cx="3162300" cy="923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49A2DA-9DA9-1BF0-0496-0433A92A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55">
            <a:off x="4343753" y="5467604"/>
            <a:ext cx="7753350" cy="904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ADA203-830A-DF6A-8243-8E8CDE4BEE73}"/>
              </a:ext>
            </a:extLst>
          </p:cNvPr>
          <p:cNvSpPr txBox="1"/>
          <p:nvPr/>
        </p:nvSpPr>
        <p:spPr>
          <a:xfrm>
            <a:off x="10139101" y="38934"/>
            <a:ext cx="42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012866B-F960-B41E-D62A-22DAD1CC65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1746" y="6540"/>
            <a:ext cx="646332" cy="64633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479D3ED-9166-47D5-22BD-B3E4260B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7558" y="741747"/>
            <a:ext cx="6081138" cy="428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que 24" descr="Homme portant une veste">
            <a:extLst>
              <a:ext uri="{FF2B5EF4-FFF2-40B4-BE49-F238E27FC236}">
                <a16:creationId xmlns:a16="http://schemas.microsoft.com/office/drawing/2014/main" id="{6EB937A6-7E6A-80E6-324D-E5DAD039A3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4743">
            <a:off x="2168794" y="8183858"/>
            <a:ext cx="2539975" cy="2465815"/>
          </a:xfrm>
          <a:prstGeom prst="rect">
            <a:avLst/>
          </a:prstGeom>
        </p:spPr>
      </p:pic>
      <p:pic>
        <p:nvPicPr>
          <p:cNvPr id="26" name="Graphique 25" descr="Garçon aux cheveux torsadés">
            <a:extLst>
              <a:ext uri="{FF2B5EF4-FFF2-40B4-BE49-F238E27FC236}">
                <a16:creationId xmlns:a16="http://schemas.microsoft.com/office/drawing/2014/main" id="{6FCC8970-9A3B-89E4-80BA-244EDC1950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77729">
            <a:off x="3001548" y="6913498"/>
            <a:ext cx="1524323" cy="1763857"/>
          </a:xfrm>
          <a:prstGeom prst="rect">
            <a:avLst/>
          </a:prstGeom>
        </p:spPr>
      </p:pic>
      <p:pic>
        <p:nvPicPr>
          <p:cNvPr id="27" name="Graphique 26" descr="Un visage aux yeux fermés">
            <a:extLst>
              <a:ext uri="{FF2B5EF4-FFF2-40B4-BE49-F238E27FC236}">
                <a16:creationId xmlns:a16="http://schemas.microsoft.com/office/drawing/2014/main" id="{809AA4B4-152A-7CCF-5D48-38402D7C2D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691019">
            <a:off x="3611818" y="7665465"/>
            <a:ext cx="831177" cy="83117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9E45198-BC0B-53E4-6D28-E37ED57B68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1902769">
            <a:off x="4769443" y="10566535"/>
            <a:ext cx="3279273" cy="157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E0002AE-4614-0405-9A76-BCD3B8BF9D8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854702">
            <a:off x="5430737" y="9920598"/>
            <a:ext cx="2341102" cy="186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1F84A4-393B-4728-DB69-8A4FD376CC9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12483742">
            <a:off x="3573232" y="9907508"/>
            <a:ext cx="5045536" cy="15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03FDA59-DE43-7978-C681-6E32D451775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4471620">
            <a:off x="4341909" y="10098899"/>
            <a:ext cx="3164858" cy="188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BEED17D-E89B-6E41-5C2C-CEB0CCC4564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8137671">
            <a:off x="4992629" y="9785709"/>
            <a:ext cx="3217317" cy="30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58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>
            <a:off x="-8023169" y="609920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2997994" y="6380744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484545" y="3094071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89D656-4498-53E7-2319-82CA949A6C56}"/>
              </a:ext>
            </a:extLst>
          </p:cNvPr>
          <p:cNvSpPr txBox="1"/>
          <p:nvPr/>
        </p:nvSpPr>
        <p:spPr>
          <a:xfrm>
            <a:off x="12257415" y="71328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8868" y="21245"/>
            <a:ext cx="646332" cy="646332"/>
          </a:xfrm>
          <a:prstGeom prst="rect">
            <a:avLst/>
          </a:prstGeom>
        </p:spPr>
      </p:pic>
      <p:pic>
        <p:nvPicPr>
          <p:cNvPr id="11" name="Graphique 10" descr="Homme portant un ordinateur portable">
            <a:extLst>
              <a:ext uri="{FF2B5EF4-FFF2-40B4-BE49-F238E27FC236}">
                <a16:creationId xmlns:a16="http://schemas.microsoft.com/office/drawing/2014/main" id="{2A4BA3DC-F0EC-91F9-14DB-00FD07AF6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7327">
            <a:off x="-1735405" y="6876132"/>
            <a:ext cx="2955122" cy="2097184"/>
          </a:xfrm>
          <a:prstGeom prst="rect">
            <a:avLst/>
          </a:prstGeom>
        </p:spPr>
      </p:pic>
      <p:pic>
        <p:nvPicPr>
          <p:cNvPr id="13" name="Graphique 12" descr="Homme aux cheveux ondulés">
            <a:extLst>
              <a:ext uri="{FF2B5EF4-FFF2-40B4-BE49-F238E27FC236}">
                <a16:creationId xmlns:a16="http://schemas.microsoft.com/office/drawing/2014/main" id="{CC7DBC4C-A1C3-0084-21E8-12ECFFE1E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72420">
            <a:off x="-1436463" y="5815339"/>
            <a:ext cx="1127871" cy="1571624"/>
          </a:xfrm>
          <a:prstGeom prst="rect">
            <a:avLst/>
          </a:prstGeom>
        </p:spPr>
      </p:pic>
      <p:pic>
        <p:nvPicPr>
          <p:cNvPr id="14" name="Graphique 13" descr="Visage souriant aux grands yeux">
            <a:extLst>
              <a:ext uri="{FF2B5EF4-FFF2-40B4-BE49-F238E27FC236}">
                <a16:creationId xmlns:a16="http://schemas.microsoft.com/office/drawing/2014/main" id="{E3A37CA3-0B3C-7C76-144B-388C7F6CF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6926">
            <a:off x="-1082009" y="6370282"/>
            <a:ext cx="697615" cy="6599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F4AA77-FBB9-5B15-AAA9-AFE49019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759">
            <a:off x="64719" y="-1795860"/>
            <a:ext cx="3162300" cy="923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49A2DA-9DA9-1BF0-0496-0433A92A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55">
            <a:off x="4421082" y="-3500471"/>
            <a:ext cx="7753350" cy="904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ADA203-830A-DF6A-8243-8E8CDE4BEE73}"/>
              </a:ext>
            </a:extLst>
          </p:cNvPr>
          <p:cNvSpPr txBox="1"/>
          <p:nvPr/>
        </p:nvSpPr>
        <p:spPr>
          <a:xfrm>
            <a:off x="10139101" y="38934"/>
            <a:ext cx="42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012866B-F960-B41E-D62A-22DAD1CC65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1746" y="6540"/>
            <a:ext cx="646332" cy="64633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479D3ED-9166-47D5-22BD-B3E4260B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17" y="-5185749"/>
            <a:ext cx="6270678" cy="428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A4E97C8-D710-C4F0-4B39-6DF910E5E3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167418">
            <a:off x="2763877" y="4603014"/>
            <a:ext cx="3279273" cy="157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2465EA3-DDFB-A598-90FF-F933144B41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721813">
            <a:off x="4858155" y="899663"/>
            <a:ext cx="2341102" cy="186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D7967A-3541-FEA7-BAE8-D22CB07B65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79360">
            <a:off x="1423564" y="2625779"/>
            <a:ext cx="5045536" cy="15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DF532E-4452-5B5E-EF53-2B149B7F20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5040" y="1256251"/>
            <a:ext cx="3164858" cy="188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7E4D11-5F07-2F76-5590-69702470A11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75091">
            <a:off x="6293924" y="3104671"/>
            <a:ext cx="3217317" cy="30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Graphique 33" descr="Homme portant une veste">
            <a:extLst>
              <a:ext uri="{FF2B5EF4-FFF2-40B4-BE49-F238E27FC236}">
                <a16:creationId xmlns:a16="http://schemas.microsoft.com/office/drawing/2014/main" id="{149CC8F8-D055-09D4-8155-4F596A59E7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94743">
            <a:off x="-80889" y="5183291"/>
            <a:ext cx="2539975" cy="2465815"/>
          </a:xfrm>
          <a:prstGeom prst="rect">
            <a:avLst/>
          </a:prstGeom>
        </p:spPr>
      </p:pic>
      <p:pic>
        <p:nvPicPr>
          <p:cNvPr id="35" name="Graphique 34" descr="Garçon aux cheveux torsadés">
            <a:extLst>
              <a:ext uri="{FF2B5EF4-FFF2-40B4-BE49-F238E27FC236}">
                <a16:creationId xmlns:a16="http://schemas.microsoft.com/office/drawing/2014/main" id="{C486197F-E026-5EC5-513E-6D0B5E5D24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9027">
            <a:off x="650048" y="3861951"/>
            <a:ext cx="1524323" cy="1763857"/>
          </a:xfrm>
          <a:prstGeom prst="rect">
            <a:avLst/>
          </a:prstGeom>
        </p:spPr>
      </p:pic>
      <p:pic>
        <p:nvPicPr>
          <p:cNvPr id="36" name="Graphique 35" descr="Un visage aux yeux fermés">
            <a:extLst>
              <a:ext uri="{FF2B5EF4-FFF2-40B4-BE49-F238E27FC236}">
                <a16:creationId xmlns:a16="http://schemas.microsoft.com/office/drawing/2014/main" id="{4CA96F75-F883-B02E-41C0-2EF77AFE05A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374339">
            <a:off x="1244043" y="4502721"/>
            <a:ext cx="831177" cy="83117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21809EE-3BB7-AC2C-2F12-41C2B039D93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23" y="11845555"/>
            <a:ext cx="5299543" cy="398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79F65C5-D816-7EB7-1030-149CF33C9A5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19563" y="11244142"/>
            <a:ext cx="5088772" cy="2761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2432213-C2E1-8493-EFC0-DA21524A2F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162091">
            <a:off x="6364532" y="8623096"/>
            <a:ext cx="2397349" cy="1969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552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>
            <a:off x="-8023169" y="609920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2997994" y="6380744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484545" y="3094071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11</a:t>
            </a: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8868" y="21245"/>
            <a:ext cx="646332" cy="6463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ADA203-830A-DF6A-8243-8E8CDE4BEE73}"/>
              </a:ext>
            </a:extLst>
          </p:cNvPr>
          <p:cNvSpPr txBox="1"/>
          <p:nvPr/>
        </p:nvSpPr>
        <p:spPr>
          <a:xfrm>
            <a:off x="10139101" y="38934"/>
            <a:ext cx="42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012866B-F960-B41E-D62A-22DAD1CC6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1746" y="6540"/>
            <a:ext cx="646332" cy="6463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A4E97C8-D710-C4F0-4B39-6DF910E5E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98804">
            <a:off x="17707012" y="4337988"/>
            <a:ext cx="3279273" cy="157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2465EA3-DDFB-A598-90FF-F933144B4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92152">
            <a:off x="17898312" y="849126"/>
            <a:ext cx="2341102" cy="186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D7967A-3541-FEA7-BAE8-D22CB07B6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4386">
            <a:off x="16565490" y="2749104"/>
            <a:ext cx="5045536" cy="15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DF532E-4452-5B5E-EF53-2B149B7F2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2291">
            <a:off x="17957673" y="1021906"/>
            <a:ext cx="3164858" cy="188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7E4D11-5F07-2F76-5590-69702470A1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1478">
            <a:off x="17479601" y="2852778"/>
            <a:ext cx="3217317" cy="30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Graphique 33" descr="Homme portant une veste">
            <a:extLst>
              <a:ext uri="{FF2B5EF4-FFF2-40B4-BE49-F238E27FC236}">
                <a16:creationId xmlns:a16="http://schemas.microsoft.com/office/drawing/2014/main" id="{149CC8F8-D055-09D4-8155-4F596A59E7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151069" flipH="1">
            <a:off x="8862673" y="4912988"/>
            <a:ext cx="2518281" cy="2465815"/>
          </a:xfrm>
          <a:prstGeom prst="rect">
            <a:avLst/>
          </a:prstGeom>
        </p:spPr>
      </p:pic>
      <p:pic>
        <p:nvPicPr>
          <p:cNvPr id="35" name="Graphique 34" descr="Garçon aux cheveux torsadés">
            <a:extLst>
              <a:ext uri="{FF2B5EF4-FFF2-40B4-BE49-F238E27FC236}">
                <a16:creationId xmlns:a16="http://schemas.microsoft.com/office/drawing/2014/main" id="{C486197F-E026-5EC5-513E-6D0B5E5D24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125353" flipH="1">
            <a:off x="9045281" y="3762750"/>
            <a:ext cx="1511304" cy="1763857"/>
          </a:xfrm>
          <a:prstGeom prst="rect">
            <a:avLst/>
          </a:prstGeom>
        </p:spPr>
      </p:pic>
      <p:pic>
        <p:nvPicPr>
          <p:cNvPr id="36" name="Graphique 35" descr="Un visage aux yeux fermés">
            <a:extLst>
              <a:ext uri="{FF2B5EF4-FFF2-40B4-BE49-F238E27FC236}">
                <a16:creationId xmlns:a16="http://schemas.microsoft.com/office/drawing/2014/main" id="{4CA96F75-F883-B02E-41C0-2EF77AFE0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730665" flipH="1">
            <a:off x="9206861" y="4376184"/>
            <a:ext cx="824078" cy="8311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55DB9F-6F1C-0703-B041-EA3094A9E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469" y="344140"/>
            <a:ext cx="5299543" cy="398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DCD8F4-EAD8-4D1A-B79C-54CF7ACE3D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9309" y="3869249"/>
            <a:ext cx="5088772" cy="2761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545B6A-27FF-381E-7BEB-618490CB9D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6990">
            <a:off x="6424278" y="1248203"/>
            <a:ext cx="2397349" cy="1969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7C36E2F-77F2-3A98-E90C-DD0A90C9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397">
            <a:off x="1129226" y="8412585"/>
            <a:ext cx="5797837" cy="3524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A352F97-BC93-ECE4-CAE4-0E720A3B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421">
            <a:off x="6707162" y="9520900"/>
            <a:ext cx="4739132" cy="4542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que 23" descr="Homme portant une veste">
            <a:extLst>
              <a:ext uri="{FF2B5EF4-FFF2-40B4-BE49-F238E27FC236}">
                <a16:creationId xmlns:a16="http://schemas.microsoft.com/office/drawing/2014/main" id="{325F6123-99EC-F680-4C17-BA3723B98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20244">
            <a:off x="-80889" y="15924215"/>
            <a:ext cx="2539975" cy="2465815"/>
          </a:xfrm>
          <a:prstGeom prst="rect">
            <a:avLst/>
          </a:prstGeom>
        </p:spPr>
      </p:pic>
      <p:pic>
        <p:nvPicPr>
          <p:cNvPr id="25" name="Graphique 24" descr="Garçon aux cheveux torsadés">
            <a:extLst>
              <a:ext uri="{FF2B5EF4-FFF2-40B4-BE49-F238E27FC236}">
                <a16:creationId xmlns:a16="http://schemas.microsoft.com/office/drawing/2014/main" id="{46E5BB97-7927-96E9-AFAD-0705297FB0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294528">
            <a:off x="416303" y="14725892"/>
            <a:ext cx="1524323" cy="1763857"/>
          </a:xfrm>
          <a:prstGeom prst="rect">
            <a:avLst/>
          </a:prstGeom>
        </p:spPr>
      </p:pic>
      <p:pic>
        <p:nvPicPr>
          <p:cNvPr id="26" name="Graphique 25" descr="Un visage aux yeux fermés">
            <a:extLst>
              <a:ext uri="{FF2B5EF4-FFF2-40B4-BE49-F238E27FC236}">
                <a16:creationId xmlns:a16="http://schemas.microsoft.com/office/drawing/2014/main" id="{2F10AEB9-C94F-1A75-E5A7-B4FF09C8C6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087746">
            <a:off x="999343" y="15477478"/>
            <a:ext cx="831177" cy="8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D5F7066-7E04-6301-4D0C-0329687A0267}"/>
              </a:ext>
            </a:extLst>
          </p:cNvPr>
          <p:cNvSpPr/>
          <p:nvPr/>
        </p:nvSpPr>
        <p:spPr>
          <a:xfrm>
            <a:off x="-7870769" y="611849"/>
            <a:ext cx="22398898" cy="133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-4172122" y="5206616"/>
            <a:ext cx="25348614" cy="320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484545" y="3094071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12</a:t>
            </a: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8868" y="21245"/>
            <a:ext cx="646332" cy="6463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ADA203-830A-DF6A-8243-8E8CDE4BEE73}"/>
              </a:ext>
            </a:extLst>
          </p:cNvPr>
          <p:cNvSpPr txBox="1"/>
          <p:nvPr/>
        </p:nvSpPr>
        <p:spPr>
          <a:xfrm>
            <a:off x="10139101" y="38934"/>
            <a:ext cx="42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012866B-F960-B41E-D62A-22DAD1CC6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1746" y="6540"/>
            <a:ext cx="646332" cy="6463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A4E97C8-D710-C4F0-4B39-6DF910E5E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98804">
            <a:off x="17707012" y="4337988"/>
            <a:ext cx="3279273" cy="157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2465EA3-DDFB-A598-90FF-F933144B4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92152">
            <a:off x="17898312" y="849126"/>
            <a:ext cx="2341102" cy="186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D7967A-3541-FEA7-BAE8-D22CB07B6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4386">
            <a:off x="16565490" y="2749104"/>
            <a:ext cx="5045536" cy="15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DF532E-4452-5B5E-EF53-2B149B7F2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2291">
            <a:off x="17957673" y="1021906"/>
            <a:ext cx="3164858" cy="188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7E4D11-5F07-2F76-5590-69702470A1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1478">
            <a:off x="17479601" y="2852778"/>
            <a:ext cx="3217317" cy="30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Graphique 33" descr="Homme portant une veste">
            <a:extLst>
              <a:ext uri="{FF2B5EF4-FFF2-40B4-BE49-F238E27FC236}">
                <a16:creationId xmlns:a16="http://schemas.microsoft.com/office/drawing/2014/main" id="{149CC8F8-D055-09D4-8155-4F596A59E7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8862673" y="8119752"/>
            <a:ext cx="2518281" cy="2465815"/>
          </a:xfrm>
          <a:prstGeom prst="rect">
            <a:avLst/>
          </a:prstGeom>
        </p:spPr>
      </p:pic>
      <p:pic>
        <p:nvPicPr>
          <p:cNvPr id="35" name="Graphique 34" descr="Garçon aux cheveux torsadés">
            <a:extLst>
              <a:ext uri="{FF2B5EF4-FFF2-40B4-BE49-F238E27FC236}">
                <a16:creationId xmlns:a16="http://schemas.microsoft.com/office/drawing/2014/main" id="{C486197F-E026-5EC5-513E-6D0B5E5D24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574284" flipH="1">
            <a:off x="9184242" y="6815789"/>
            <a:ext cx="1511304" cy="1763857"/>
          </a:xfrm>
          <a:prstGeom prst="rect">
            <a:avLst/>
          </a:prstGeom>
        </p:spPr>
      </p:pic>
      <p:pic>
        <p:nvPicPr>
          <p:cNvPr id="36" name="Graphique 35" descr="Un visage aux yeux fermés">
            <a:extLst>
              <a:ext uri="{FF2B5EF4-FFF2-40B4-BE49-F238E27FC236}">
                <a16:creationId xmlns:a16="http://schemas.microsoft.com/office/drawing/2014/main" id="{4CA96F75-F883-B02E-41C0-2EF77AFE0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50774" flipH="1">
            <a:off x="9285830" y="7397753"/>
            <a:ext cx="824078" cy="83117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55DB9F-6F1C-0703-B041-EA3094A9E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469" y="-4540380"/>
            <a:ext cx="5299543" cy="398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DCD8F4-EAD8-4D1A-B79C-54CF7ACE3D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9309" y="-3955244"/>
            <a:ext cx="5088772" cy="2761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545B6A-27FF-381E-7BEB-618490CB9D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435324">
            <a:off x="6424278" y="-3995131"/>
            <a:ext cx="2397349" cy="1969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801657-1D38-C234-5446-3D494A42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31">
            <a:off x="1129226" y="495496"/>
            <a:ext cx="5797837" cy="3524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Homme portant une veste">
            <a:extLst>
              <a:ext uri="{FF2B5EF4-FFF2-40B4-BE49-F238E27FC236}">
                <a16:creationId xmlns:a16="http://schemas.microsoft.com/office/drawing/2014/main" id="{2555C26B-BD5A-E7E0-C6E5-45A86F0C1A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20244">
            <a:off x="-80889" y="5183291"/>
            <a:ext cx="2539975" cy="2465815"/>
          </a:xfrm>
          <a:prstGeom prst="rect">
            <a:avLst/>
          </a:prstGeom>
        </p:spPr>
      </p:pic>
      <p:pic>
        <p:nvPicPr>
          <p:cNvPr id="11" name="Graphique 10" descr="Garçon aux cheveux torsadés">
            <a:extLst>
              <a:ext uri="{FF2B5EF4-FFF2-40B4-BE49-F238E27FC236}">
                <a16:creationId xmlns:a16="http://schemas.microsoft.com/office/drawing/2014/main" id="{3D19C26C-7ABB-0764-86E1-3228A6D0D9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294528">
            <a:off x="416303" y="3822918"/>
            <a:ext cx="1524323" cy="1763857"/>
          </a:xfrm>
          <a:prstGeom prst="rect">
            <a:avLst/>
          </a:prstGeom>
        </p:spPr>
      </p:pic>
      <p:pic>
        <p:nvPicPr>
          <p:cNvPr id="13" name="Graphique 12" descr="Un visage aux yeux fermés">
            <a:extLst>
              <a:ext uri="{FF2B5EF4-FFF2-40B4-BE49-F238E27FC236}">
                <a16:creationId xmlns:a16="http://schemas.microsoft.com/office/drawing/2014/main" id="{BA87D830-5BEC-E57A-9C76-2CFEF006BF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3589">
            <a:off x="999343" y="4412462"/>
            <a:ext cx="831177" cy="83117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B0A1C2-1AD8-A12F-EE21-3FB39593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093">
            <a:off x="6707162" y="2275142"/>
            <a:ext cx="4739132" cy="4542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17B15D7-C1D8-916B-186D-1485706CC6D4}"/>
              </a:ext>
            </a:extLst>
          </p:cNvPr>
          <p:cNvSpPr/>
          <p:nvPr/>
        </p:nvSpPr>
        <p:spPr>
          <a:xfrm rot="19137126" flipV="1">
            <a:off x="-12370875" y="3787359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70A32E9-9540-7CD6-D390-2C994BEEE328}"/>
              </a:ext>
            </a:extLst>
          </p:cNvPr>
          <p:cNvSpPr/>
          <p:nvPr/>
        </p:nvSpPr>
        <p:spPr>
          <a:xfrm rot="733306" flipV="1">
            <a:off x="-4836609" y="-2418607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 descr="Homme portant un ordinateur portable">
            <a:extLst>
              <a:ext uri="{FF2B5EF4-FFF2-40B4-BE49-F238E27FC236}">
                <a16:creationId xmlns:a16="http://schemas.microsoft.com/office/drawing/2014/main" id="{FAE2E365-793B-19E3-7667-A218F36DBB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133382">
            <a:off x="2504841" y="8399198"/>
            <a:ext cx="3506850" cy="2488733"/>
          </a:xfrm>
          <a:prstGeom prst="rect">
            <a:avLst/>
          </a:prstGeom>
        </p:spPr>
      </p:pic>
      <p:pic>
        <p:nvPicPr>
          <p:cNvPr id="24" name="Graphique 23" descr="Homme aux cheveux ondulés">
            <a:extLst>
              <a:ext uri="{FF2B5EF4-FFF2-40B4-BE49-F238E27FC236}">
                <a16:creationId xmlns:a16="http://schemas.microsoft.com/office/drawing/2014/main" id="{119812FD-0EEB-DF4F-900F-A9E5328377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22507" y="7141383"/>
            <a:ext cx="1338447" cy="1865050"/>
          </a:xfrm>
          <a:prstGeom prst="rect">
            <a:avLst/>
          </a:prstGeom>
        </p:spPr>
      </p:pic>
      <p:pic>
        <p:nvPicPr>
          <p:cNvPr id="25" name="Graphique 24" descr="Visage souriant aux grands yeux">
            <a:extLst>
              <a:ext uri="{FF2B5EF4-FFF2-40B4-BE49-F238E27FC236}">
                <a16:creationId xmlns:a16="http://schemas.microsoft.com/office/drawing/2014/main" id="{8B023772-6495-A786-2FF5-9C5AF9651E5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1395858">
            <a:off x="4010585" y="7946169"/>
            <a:ext cx="827861" cy="78311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AE41C70-509F-0CC7-75E1-646D2C0076AC}"/>
              </a:ext>
            </a:extLst>
          </p:cNvPr>
          <p:cNvSpPr txBox="1"/>
          <p:nvPr/>
        </p:nvSpPr>
        <p:spPr>
          <a:xfrm>
            <a:off x="5541801" y="-672184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37" name="Graphique 36" descr="Cloud Computing">
            <a:extLst>
              <a:ext uri="{FF2B5EF4-FFF2-40B4-BE49-F238E27FC236}">
                <a16:creationId xmlns:a16="http://schemas.microsoft.com/office/drawing/2014/main" id="{BB4F2887-66AA-3CEA-7950-491D67D691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545668" y="-1666584"/>
            <a:ext cx="646332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9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AA48B81-F360-F940-9A16-AD7D04EFDBF2}"/>
              </a:ext>
            </a:extLst>
          </p:cNvPr>
          <p:cNvSpPr/>
          <p:nvPr/>
        </p:nvSpPr>
        <p:spPr>
          <a:xfrm rot="19137126" flipV="1">
            <a:off x="-9327322" y="5781206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1F6764B-0DC6-F1F9-99A2-7C26C4F45F0B}"/>
              </a:ext>
            </a:extLst>
          </p:cNvPr>
          <p:cNvSpPr/>
          <p:nvPr/>
        </p:nvSpPr>
        <p:spPr>
          <a:xfrm rot="733306" flipV="1">
            <a:off x="2774510" y="2646832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2065092">
            <a:off x="-8343100" y="1046856"/>
            <a:ext cx="22398898" cy="133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5400000">
            <a:off x="552778" y="6615393"/>
            <a:ext cx="25348614" cy="485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8F92F9F-5A1D-0CC6-ADA1-8B83D195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4083" y="1877022"/>
            <a:ext cx="6395195" cy="2395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0096" y="3121417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482685" y="3541731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13</a:t>
            </a:r>
          </a:p>
        </p:txBody>
      </p:sp>
      <p:pic>
        <p:nvPicPr>
          <p:cNvPr id="12" name="Graphique 11" descr="Soleil partiel">
            <a:extLst>
              <a:ext uri="{FF2B5EF4-FFF2-40B4-BE49-F238E27FC236}">
                <a16:creationId xmlns:a16="http://schemas.microsoft.com/office/drawing/2014/main" id="{933021DA-2A3B-DCEC-9538-AB3DDC36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58868" y="21245"/>
            <a:ext cx="646332" cy="6463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ADA203-830A-DF6A-8243-8E8CDE4BEE73}"/>
              </a:ext>
            </a:extLst>
          </p:cNvPr>
          <p:cNvSpPr txBox="1"/>
          <p:nvPr/>
        </p:nvSpPr>
        <p:spPr>
          <a:xfrm>
            <a:off x="12407738" y="38934"/>
            <a:ext cx="177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8" name="Graphique 17" descr="Document">
            <a:extLst>
              <a:ext uri="{FF2B5EF4-FFF2-40B4-BE49-F238E27FC236}">
                <a16:creationId xmlns:a16="http://schemas.microsoft.com/office/drawing/2014/main" id="{8012866B-F960-B41E-D62A-22DAD1CC6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44231" y="6540"/>
            <a:ext cx="646332" cy="6463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A4E97C8-D710-C4F0-4B39-6DF910E5E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98804">
            <a:off x="17707012" y="4337988"/>
            <a:ext cx="3279273" cy="157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2465EA3-DDFB-A598-90FF-F933144B4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92152">
            <a:off x="17898312" y="849126"/>
            <a:ext cx="2341102" cy="186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D7967A-3541-FEA7-BAE8-D22CB07B6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94386">
            <a:off x="16565490" y="2749104"/>
            <a:ext cx="5045536" cy="15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DF532E-4452-5B5E-EF53-2B149B7F20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22291">
            <a:off x="17957673" y="1021906"/>
            <a:ext cx="3164858" cy="188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7E4D11-5F07-2F76-5590-69702470A1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81478">
            <a:off x="17479601" y="2852778"/>
            <a:ext cx="3217317" cy="30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801657-1D38-C234-5446-3D494A42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167">
            <a:off x="817834" y="-4918448"/>
            <a:ext cx="5797837" cy="3524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Homme portant une veste">
            <a:extLst>
              <a:ext uri="{FF2B5EF4-FFF2-40B4-BE49-F238E27FC236}">
                <a16:creationId xmlns:a16="http://schemas.microsoft.com/office/drawing/2014/main" id="{2555C26B-BD5A-E7E0-C6E5-45A86F0C1A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21213">
            <a:off x="-2218893" y="7790216"/>
            <a:ext cx="2539975" cy="2465815"/>
          </a:xfrm>
          <a:prstGeom prst="rect">
            <a:avLst/>
          </a:prstGeom>
        </p:spPr>
      </p:pic>
      <p:pic>
        <p:nvPicPr>
          <p:cNvPr id="11" name="Graphique 10" descr="Garçon aux cheveux torsadés">
            <a:extLst>
              <a:ext uri="{FF2B5EF4-FFF2-40B4-BE49-F238E27FC236}">
                <a16:creationId xmlns:a16="http://schemas.microsoft.com/office/drawing/2014/main" id="{3D19C26C-7ABB-0764-86E1-3228A6D0D9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95497">
            <a:off x="-1432054" y="6553046"/>
            <a:ext cx="1524323" cy="1763857"/>
          </a:xfrm>
          <a:prstGeom prst="rect">
            <a:avLst/>
          </a:prstGeom>
        </p:spPr>
      </p:pic>
      <p:pic>
        <p:nvPicPr>
          <p:cNvPr id="13" name="Graphique 12" descr="Un visage aux yeux fermés">
            <a:extLst>
              <a:ext uri="{FF2B5EF4-FFF2-40B4-BE49-F238E27FC236}">
                <a16:creationId xmlns:a16="http://schemas.microsoft.com/office/drawing/2014/main" id="{BA87D830-5BEC-E57A-9C76-2CFEF006BF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1421440">
            <a:off x="-852193" y="7048134"/>
            <a:ext cx="831177" cy="83117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B0A1C2-1AD8-A12F-EE21-3FB39593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934">
            <a:off x="6617340" y="-5271920"/>
            <a:ext cx="4739132" cy="4542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que 21" descr="Homme portant un ordinateur portable">
            <a:extLst>
              <a:ext uri="{FF2B5EF4-FFF2-40B4-BE49-F238E27FC236}">
                <a16:creationId xmlns:a16="http://schemas.microsoft.com/office/drawing/2014/main" id="{7CB5D35F-E325-F9FF-CFDD-2DEE1E390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133382">
            <a:off x="-733151" y="4939359"/>
            <a:ext cx="3506850" cy="248873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E4F164D-9C1B-DD72-7BA0-A7EC415DB317}"/>
              </a:ext>
            </a:extLst>
          </p:cNvPr>
          <p:cNvSpPr txBox="1"/>
          <p:nvPr/>
        </p:nvSpPr>
        <p:spPr>
          <a:xfrm>
            <a:off x="5586912" y="21246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26" name="Graphique 25" descr="Cloud Computing">
            <a:extLst>
              <a:ext uri="{FF2B5EF4-FFF2-40B4-BE49-F238E27FC236}">
                <a16:creationId xmlns:a16="http://schemas.microsoft.com/office/drawing/2014/main" id="{EAFA8500-8BAB-4795-7B90-98F4BEC89E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90779" y="2206"/>
            <a:ext cx="646332" cy="646332"/>
          </a:xfrm>
          <a:prstGeom prst="rect">
            <a:avLst/>
          </a:prstGeom>
        </p:spPr>
      </p:pic>
      <p:pic>
        <p:nvPicPr>
          <p:cNvPr id="37" name="Graphique 36" descr="Homme portant un dossier">
            <a:extLst>
              <a:ext uri="{FF2B5EF4-FFF2-40B4-BE49-F238E27FC236}">
                <a16:creationId xmlns:a16="http://schemas.microsoft.com/office/drawing/2014/main" id="{E583A58B-E356-8657-28AE-2D0FCB44ED2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1239804">
            <a:off x="2831901" y="8021255"/>
            <a:ext cx="2606763" cy="2249671"/>
          </a:xfrm>
          <a:prstGeom prst="rect">
            <a:avLst/>
          </a:prstGeom>
        </p:spPr>
      </p:pic>
      <p:pic>
        <p:nvPicPr>
          <p:cNvPr id="23" name="Graphique 22" descr="Homme aux cheveux ondulés">
            <a:extLst>
              <a:ext uri="{FF2B5EF4-FFF2-40B4-BE49-F238E27FC236}">
                <a16:creationId xmlns:a16="http://schemas.microsoft.com/office/drawing/2014/main" id="{99C5E988-11E5-72AE-1AE3-FB5D8B88A08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03528" y="3549414"/>
            <a:ext cx="1338447" cy="1865050"/>
          </a:xfrm>
          <a:prstGeom prst="rect">
            <a:avLst/>
          </a:prstGeom>
        </p:spPr>
      </p:pic>
      <p:pic>
        <p:nvPicPr>
          <p:cNvPr id="38" name="Graphique 37" descr="Un garçon aux cheveux courts">
            <a:extLst>
              <a:ext uri="{FF2B5EF4-FFF2-40B4-BE49-F238E27FC236}">
                <a16:creationId xmlns:a16="http://schemas.microsoft.com/office/drawing/2014/main" id="{9B3F61EB-0343-A924-CD66-A120FB6BC9D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98744" y="7093229"/>
            <a:ext cx="1100316" cy="1274969"/>
          </a:xfrm>
          <a:prstGeom prst="rect">
            <a:avLst/>
          </a:prstGeom>
        </p:spPr>
      </p:pic>
      <p:pic>
        <p:nvPicPr>
          <p:cNvPr id="39" name="Graphique 38" descr="Visage avec des sourcils épais">
            <a:extLst>
              <a:ext uri="{FF2B5EF4-FFF2-40B4-BE49-F238E27FC236}">
                <a16:creationId xmlns:a16="http://schemas.microsoft.com/office/drawing/2014/main" id="{D5FF0CC2-FF32-B89E-B78F-8058A928B4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524684">
            <a:off x="3830995" y="7520143"/>
            <a:ext cx="796356" cy="707872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37DD4B1E-CC8C-72DF-F943-7C5C74E4D014}"/>
              </a:ext>
            </a:extLst>
          </p:cNvPr>
          <p:cNvSpPr txBox="1"/>
          <p:nvPr/>
        </p:nvSpPr>
        <p:spPr>
          <a:xfrm>
            <a:off x="9261189" y="-897258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41" name="Graphique 40" descr="Tête avec engrenages">
            <a:extLst>
              <a:ext uri="{FF2B5EF4-FFF2-40B4-BE49-F238E27FC236}">
                <a16:creationId xmlns:a16="http://schemas.microsoft.com/office/drawing/2014/main" id="{05E2BCA9-995D-8AD7-AD7B-F57A6D84B44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598640" y="-3185576"/>
            <a:ext cx="646332" cy="646332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DA69CCF6-5DB4-4D1B-49B7-C5B1B1EA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6093">
            <a:off x="6471251" y="4785329"/>
            <a:ext cx="4710188" cy="1070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que 23" descr="Visage souriant aux grands yeux">
            <a:extLst>
              <a:ext uri="{FF2B5EF4-FFF2-40B4-BE49-F238E27FC236}">
                <a16:creationId xmlns:a16="http://schemas.microsoft.com/office/drawing/2014/main" id="{4525B078-889D-527A-D219-CBEAE45BB99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21395858">
            <a:off x="733101" y="4239389"/>
            <a:ext cx="827861" cy="7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1F6764B-0DC6-F1F9-99A2-7C26C4F45F0B}"/>
              </a:ext>
            </a:extLst>
          </p:cNvPr>
          <p:cNvSpPr/>
          <p:nvPr/>
        </p:nvSpPr>
        <p:spPr>
          <a:xfrm rot="733306" flipV="1">
            <a:off x="2774510" y="2646832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2065092">
            <a:off x="-8343100" y="1046856"/>
            <a:ext cx="22398898" cy="133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0096" y="3121417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0096" y="3561793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481408" y="4002169"/>
            <a:ext cx="485211" cy="485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13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AA48B81-F360-F940-9A16-AD7D04EFDBF2}"/>
              </a:ext>
            </a:extLst>
          </p:cNvPr>
          <p:cNvSpPr/>
          <p:nvPr/>
        </p:nvSpPr>
        <p:spPr>
          <a:xfrm rot="19137126" flipV="1">
            <a:off x="-9327322" y="5781206"/>
            <a:ext cx="14158885" cy="149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Graphique 21" descr="Homme portant un ordinateur portable">
            <a:extLst>
              <a:ext uri="{FF2B5EF4-FFF2-40B4-BE49-F238E27FC236}">
                <a16:creationId xmlns:a16="http://schemas.microsoft.com/office/drawing/2014/main" id="{7CB5D35F-E325-F9FF-CFDD-2DEE1E39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4790">
            <a:off x="-3756190" y="5596212"/>
            <a:ext cx="3506850" cy="2488733"/>
          </a:xfrm>
          <a:prstGeom prst="rect">
            <a:avLst/>
          </a:prstGeom>
        </p:spPr>
      </p:pic>
      <p:pic>
        <p:nvPicPr>
          <p:cNvPr id="23" name="Graphique 22" descr="Homme aux cheveux ondulés">
            <a:extLst>
              <a:ext uri="{FF2B5EF4-FFF2-40B4-BE49-F238E27FC236}">
                <a16:creationId xmlns:a16="http://schemas.microsoft.com/office/drawing/2014/main" id="{99C5E988-11E5-72AE-1AE3-FB5D8B88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95068" y="4293486"/>
            <a:ext cx="1338447" cy="1865050"/>
          </a:xfrm>
          <a:prstGeom prst="rect">
            <a:avLst/>
          </a:prstGeom>
        </p:spPr>
      </p:pic>
      <p:pic>
        <p:nvPicPr>
          <p:cNvPr id="24" name="Graphique 23" descr="Visage souriant aux grands yeux">
            <a:extLst>
              <a:ext uri="{FF2B5EF4-FFF2-40B4-BE49-F238E27FC236}">
                <a16:creationId xmlns:a16="http://schemas.microsoft.com/office/drawing/2014/main" id="{4525B078-889D-527A-D219-CBEAE45BB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1721">
            <a:off x="-2862534" y="5040353"/>
            <a:ext cx="827861" cy="78311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E4F164D-9C1B-DD72-7BA0-A7EC415DB317}"/>
              </a:ext>
            </a:extLst>
          </p:cNvPr>
          <p:cNvSpPr txBox="1"/>
          <p:nvPr/>
        </p:nvSpPr>
        <p:spPr>
          <a:xfrm>
            <a:off x="12251872" y="21246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26" name="Graphique 25" descr="Cloud Computing">
            <a:extLst>
              <a:ext uri="{FF2B5EF4-FFF2-40B4-BE49-F238E27FC236}">
                <a16:creationId xmlns:a16="http://schemas.microsoft.com/office/drawing/2014/main" id="{EAFA8500-8BAB-4795-7B90-98F4BEC89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47099" y="2206"/>
            <a:ext cx="646332" cy="646332"/>
          </a:xfrm>
          <a:prstGeom prst="rect">
            <a:avLst/>
          </a:prstGeom>
        </p:spPr>
      </p:pic>
      <p:pic>
        <p:nvPicPr>
          <p:cNvPr id="2" name="Graphique 1" descr="Homme portant un dossier">
            <a:extLst>
              <a:ext uri="{FF2B5EF4-FFF2-40B4-BE49-F238E27FC236}">
                <a16:creationId xmlns:a16="http://schemas.microsoft.com/office/drawing/2014/main" id="{BF09BE62-F94E-F320-7D6D-F4B5E8ED3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386696">
            <a:off x="169807" y="5175304"/>
            <a:ext cx="3170920" cy="2736546"/>
          </a:xfrm>
          <a:prstGeom prst="rect">
            <a:avLst/>
          </a:prstGeom>
        </p:spPr>
      </p:pic>
      <p:pic>
        <p:nvPicPr>
          <p:cNvPr id="15" name="Graphique 14" descr="Un garçon aux cheveux courts">
            <a:extLst>
              <a:ext uri="{FF2B5EF4-FFF2-40B4-BE49-F238E27FC236}">
                <a16:creationId xmlns:a16="http://schemas.microsoft.com/office/drawing/2014/main" id="{F94D4014-CD70-AD16-37C8-49E2F1F52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2739" y="4089082"/>
            <a:ext cx="1338447" cy="1550898"/>
          </a:xfrm>
          <a:prstGeom prst="rect">
            <a:avLst/>
          </a:prstGeom>
        </p:spPr>
      </p:pic>
      <p:pic>
        <p:nvPicPr>
          <p:cNvPr id="20" name="Graphique 19" descr="Visage avec des sourcils épais">
            <a:extLst>
              <a:ext uri="{FF2B5EF4-FFF2-40B4-BE49-F238E27FC236}">
                <a16:creationId xmlns:a16="http://schemas.microsoft.com/office/drawing/2014/main" id="{EF49B93B-9F84-C128-3E45-519BD119A3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67146">
            <a:off x="1291235" y="4555916"/>
            <a:ext cx="968704" cy="86107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7E599B3-AF57-C281-6105-4C0BF831165B}"/>
              </a:ext>
            </a:extLst>
          </p:cNvPr>
          <p:cNvSpPr txBox="1"/>
          <p:nvPr/>
        </p:nvSpPr>
        <p:spPr>
          <a:xfrm>
            <a:off x="9261189" y="47622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34" name="Graphique 33" descr="Tête avec engrenages">
            <a:extLst>
              <a:ext uri="{FF2B5EF4-FFF2-40B4-BE49-F238E27FC236}">
                <a16:creationId xmlns:a16="http://schemas.microsoft.com/office/drawing/2014/main" id="{3E5C0FED-0BDE-78A9-C230-255B7499E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98640" y="55464"/>
            <a:ext cx="646332" cy="646332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08EF2E8-4E68-F0E6-9296-253F77A94F68}"/>
              </a:ext>
            </a:extLst>
          </p:cNvPr>
          <p:cNvSpPr/>
          <p:nvPr/>
        </p:nvSpPr>
        <p:spPr>
          <a:xfrm>
            <a:off x="5024370" y="513632"/>
            <a:ext cx="2016507" cy="53424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AD4DF892-70C2-3FEB-E674-A913AFF34D08}"/>
              </a:ext>
            </a:extLst>
          </p:cNvPr>
          <p:cNvSpPr/>
          <p:nvPr/>
        </p:nvSpPr>
        <p:spPr>
          <a:xfrm>
            <a:off x="5113537" y="641326"/>
            <a:ext cx="1811475" cy="236209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B4A37EB8-9BE2-BE7E-5426-8E36BAA1AE24}"/>
              </a:ext>
            </a:extLst>
          </p:cNvPr>
          <p:cNvSpPr/>
          <p:nvPr/>
        </p:nvSpPr>
        <p:spPr>
          <a:xfrm>
            <a:off x="5126885" y="4571999"/>
            <a:ext cx="1811475" cy="1215235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3542A6A-1E07-2A10-A8C2-FB80BC32207B}"/>
              </a:ext>
            </a:extLst>
          </p:cNvPr>
          <p:cNvSpPr/>
          <p:nvPr/>
        </p:nvSpPr>
        <p:spPr>
          <a:xfrm>
            <a:off x="5126885" y="4163627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C2296C2-6522-0E78-7216-1FFC7AB9D0BE}"/>
              </a:ext>
            </a:extLst>
          </p:cNvPr>
          <p:cNvSpPr/>
          <p:nvPr/>
        </p:nvSpPr>
        <p:spPr>
          <a:xfrm>
            <a:off x="5126885" y="3755255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2DB49E3-B0E0-D3F9-4C10-D163BA93E7DC}"/>
              </a:ext>
            </a:extLst>
          </p:cNvPr>
          <p:cNvSpPr/>
          <p:nvPr/>
        </p:nvSpPr>
        <p:spPr>
          <a:xfrm>
            <a:off x="5131293" y="3346371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A7242FB-7175-98AC-B66B-57661102A108}"/>
              </a:ext>
            </a:extLst>
          </p:cNvPr>
          <p:cNvSpPr/>
          <p:nvPr/>
        </p:nvSpPr>
        <p:spPr>
          <a:xfrm>
            <a:off x="5126885" y="2939393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 descr="Fermer avec un remplissage uni">
            <a:extLst>
              <a:ext uri="{FF2B5EF4-FFF2-40B4-BE49-F238E27FC236}">
                <a16:creationId xmlns:a16="http://schemas.microsoft.com/office/drawing/2014/main" id="{91BB87CB-609C-9D48-AB94-DF69D4CADD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89548" y="1643543"/>
            <a:ext cx="3286148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7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1F6764B-0DC6-F1F9-99A2-7C26C4F45F0B}"/>
              </a:ext>
            </a:extLst>
          </p:cNvPr>
          <p:cNvSpPr/>
          <p:nvPr/>
        </p:nvSpPr>
        <p:spPr>
          <a:xfrm rot="4747629">
            <a:off x="-3366436" y="3958793"/>
            <a:ext cx="19888223" cy="128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2065092">
            <a:off x="-8343100" y="1046856"/>
            <a:ext cx="22398898" cy="133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0096" y="3121417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0096" y="3561793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47733" y="3996438"/>
            <a:ext cx="338554" cy="3385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14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AA48B81-F360-F940-9A16-AD7D04EFDBF2}"/>
              </a:ext>
            </a:extLst>
          </p:cNvPr>
          <p:cNvSpPr/>
          <p:nvPr/>
        </p:nvSpPr>
        <p:spPr>
          <a:xfrm rot="509606">
            <a:off x="-9866476" y="4823967"/>
            <a:ext cx="2328310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Graphique 21" descr="Homme portant un ordinateur portable">
            <a:extLst>
              <a:ext uri="{FF2B5EF4-FFF2-40B4-BE49-F238E27FC236}">
                <a16:creationId xmlns:a16="http://schemas.microsoft.com/office/drawing/2014/main" id="{7CB5D35F-E325-F9FF-CFDD-2DEE1E39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5737" y="7058335"/>
            <a:ext cx="3506850" cy="2488733"/>
          </a:xfrm>
          <a:prstGeom prst="rect">
            <a:avLst/>
          </a:prstGeom>
        </p:spPr>
      </p:pic>
      <p:pic>
        <p:nvPicPr>
          <p:cNvPr id="23" name="Graphique 22" descr="Homme aux cheveux ondulés">
            <a:extLst>
              <a:ext uri="{FF2B5EF4-FFF2-40B4-BE49-F238E27FC236}">
                <a16:creationId xmlns:a16="http://schemas.microsoft.com/office/drawing/2014/main" id="{99C5E988-11E5-72AE-1AE3-FB5D8B88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95846">
            <a:off x="5312794" y="5590688"/>
            <a:ext cx="1338447" cy="1865050"/>
          </a:xfrm>
          <a:prstGeom prst="rect">
            <a:avLst/>
          </a:prstGeom>
        </p:spPr>
      </p:pic>
      <p:pic>
        <p:nvPicPr>
          <p:cNvPr id="24" name="Graphique 23" descr="Visage souriant aux grands yeux">
            <a:extLst>
              <a:ext uri="{FF2B5EF4-FFF2-40B4-BE49-F238E27FC236}">
                <a16:creationId xmlns:a16="http://schemas.microsoft.com/office/drawing/2014/main" id="{4525B078-889D-527A-D219-CBEAE45BB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1721">
            <a:off x="5745328" y="6337555"/>
            <a:ext cx="827861" cy="783112"/>
          </a:xfrm>
          <a:prstGeom prst="rect">
            <a:avLst/>
          </a:prstGeom>
        </p:spPr>
      </p:pic>
      <p:pic>
        <p:nvPicPr>
          <p:cNvPr id="26" name="Graphique 25" descr="Cloud Computing">
            <a:extLst>
              <a:ext uri="{FF2B5EF4-FFF2-40B4-BE49-F238E27FC236}">
                <a16:creationId xmlns:a16="http://schemas.microsoft.com/office/drawing/2014/main" id="{EAFA8500-8BAB-4795-7B90-98F4BEC89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47099" y="2206"/>
            <a:ext cx="646332" cy="646332"/>
          </a:xfrm>
          <a:prstGeom prst="rect">
            <a:avLst/>
          </a:prstGeom>
        </p:spPr>
      </p:pic>
      <p:pic>
        <p:nvPicPr>
          <p:cNvPr id="2" name="Graphique 1" descr="Homme portant un dossier">
            <a:extLst>
              <a:ext uri="{FF2B5EF4-FFF2-40B4-BE49-F238E27FC236}">
                <a16:creationId xmlns:a16="http://schemas.microsoft.com/office/drawing/2014/main" id="{BF09BE62-F94E-F320-7D6D-F4B5E8ED3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0877" y="6979439"/>
            <a:ext cx="3170920" cy="2736546"/>
          </a:xfrm>
          <a:prstGeom prst="rect">
            <a:avLst/>
          </a:prstGeom>
        </p:spPr>
      </p:pic>
      <p:pic>
        <p:nvPicPr>
          <p:cNvPr id="15" name="Graphique 14" descr="Un garçon aux cheveux courts">
            <a:extLst>
              <a:ext uri="{FF2B5EF4-FFF2-40B4-BE49-F238E27FC236}">
                <a16:creationId xmlns:a16="http://schemas.microsoft.com/office/drawing/2014/main" id="{F94D4014-CD70-AD16-37C8-49E2F1F52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304">
            <a:off x="8038482" y="5865690"/>
            <a:ext cx="1338447" cy="1550898"/>
          </a:xfrm>
          <a:prstGeom prst="rect">
            <a:avLst/>
          </a:prstGeom>
        </p:spPr>
      </p:pic>
      <p:pic>
        <p:nvPicPr>
          <p:cNvPr id="20" name="Graphique 19" descr="Visage avec des sourcils épais">
            <a:extLst>
              <a:ext uri="{FF2B5EF4-FFF2-40B4-BE49-F238E27FC236}">
                <a16:creationId xmlns:a16="http://schemas.microsoft.com/office/drawing/2014/main" id="{EF49B93B-9F84-C128-3E45-519BD119A3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23074" y="6283756"/>
            <a:ext cx="968704" cy="86107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7E599B3-AF57-C281-6105-4C0BF831165B}"/>
              </a:ext>
            </a:extLst>
          </p:cNvPr>
          <p:cNvSpPr txBox="1"/>
          <p:nvPr/>
        </p:nvSpPr>
        <p:spPr>
          <a:xfrm>
            <a:off x="13040709" y="47622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34" name="Graphique 33" descr="Tête avec engrenages">
            <a:extLst>
              <a:ext uri="{FF2B5EF4-FFF2-40B4-BE49-F238E27FC236}">
                <a16:creationId xmlns:a16="http://schemas.microsoft.com/office/drawing/2014/main" id="{3E5C0FED-0BDE-78A9-C230-255B7499E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157680" y="55464"/>
            <a:ext cx="646332" cy="646332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08EF2E8-4E68-F0E6-9296-253F77A94F68}"/>
              </a:ext>
            </a:extLst>
          </p:cNvPr>
          <p:cNvSpPr/>
          <p:nvPr/>
        </p:nvSpPr>
        <p:spPr>
          <a:xfrm>
            <a:off x="5024370" y="-5673808"/>
            <a:ext cx="2016507" cy="53424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AD4DF892-70C2-3FEB-E674-A913AFF34D08}"/>
              </a:ext>
            </a:extLst>
          </p:cNvPr>
          <p:cNvSpPr/>
          <p:nvPr/>
        </p:nvSpPr>
        <p:spPr>
          <a:xfrm>
            <a:off x="5113537" y="-5546114"/>
            <a:ext cx="1811475" cy="236209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B4A37EB8-9BE2-BE7E-5426-8E36BAA1AE24}"/>
              </a:ext>
            </a:extLst>
          </p:cNvPr>
          <p:cNvSpPr/>
          <p:nvPr/>
        </p:nvSpPr>
        <p:spPr>
          <a:xfrm>
            <a:off x="5126885" y="-1615441"/>
            <a:ext cx="1811475" cy="1215235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3542A6A-1E07-2A10-A8C2-FB80BC32207B}"/>
              </a:ext>
            </a:extLst>
          </p:cNvPr>
          <p:cNvSpPr/>
          <p:nvPr/>
        </p:nvSpPr>
        <p:spPr>
          <a:xfrm>
            <a:off x="5126885" y="-2023813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C2296C2-6522-0E78-7216-1FFC7AB9D0BE}"/>
              </a:ext>
            </a:extLst>
          </p:cNvPr>
          <p:cNvSpPr/>
          <p:nvPr/>
        </p:nvSpPr>
        <p:spPr>
          <a:xfrm>
            <a:off x="5126885" y="-2432185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2DB49E3-B0E0-D3F9-4C10-D163BA93E7DC}"/>
              </a:ext>
            </a:extLst>
          </p:cNvPr>
          <p:cNvSpPr/>
          <p:nvPr/>
        </p:nvSpPr>
        <p:spPr>
          <a:xfrm>
            <a:off x="5131293" y="-2841069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A7242FB-7175-98AC-B66B-57661102A108}"/>
              </a:ext>
            </a:extLst>
          </p:cNvPr>
          <p:cNvSpPr/>
          <p:nvPr/>
        </p:nvSpPr>
        <p:spPr>
          <a:xfrm>
            <a:off x="5126885" y="-3248047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 descr="Fermer avec un remplissage uni">
            <a:extLst>
              <a:ext uri="{FF2B5EF4-FFF2-40B4-BE49-F238E27FC236}">
                <a16:creationId xmlns:a16="http://schemas.microsoft.com/office/drawing/2014/main" id="{91BB87CB-609C-9D48-AB94-DF69D4CADD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89548" y="-3126577"/>
            <a:ext cx="3286148" cy="3286148"/>
          </a:xfrm>
          <a:prstGeom prst="rect">
            <a:avLst/>
          </a:prstGeom>
        </p:spPr>
      </p:pic>
      <p:pic>
        <p:nvPicPr>
          <p:cNvPr id="4" name="Graphique 3" descr="Homme portant une veste">
            <a:extLst>
              <a:ext uri="{FF2B5EF4-FFF2-40B4-BE49-F238E27FC236}">
                <a16:creationId xmlns:a16="http://schemas.microsoft.com/office/drawing/2014/main" id="{0BB63077-BF35-6E03-F3F3-B94CC8604F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94743">
            <a:off x="1968547" y="7011326"/>
            <a:ext cx="2539975" cy="2465815"/>
          </a:xfrm>
          <a:prstGeom prst="rect">
            <a:avLst/>
          </a:prstGeom>
        </p:spPr>
      </p:pic>
      <p:pic>
        <p:nvPicPr>
          <p:cNvPr id="11" name="Graphique 10" descr="Garçon aux cheveux torsadés">
            <a:extLst>
              <a:ext uri="{FF2B5EF4-FFF2-40B4-BE49-F238E27FC236}">
                <a16:creationId xmlns:a16="http://schemas.microsoft.com/office/drawing/2014/main" id="{A1A84F6B-A808-A51F-C968-A1571C4659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9027">
            <a:off x="2699484" y="5689986"/>
            <a:ext cx="1524323" cy="1763857"/>
          </a:xfrm>
          <a:prstGeom prst="rect">
            <a:avLst/>
          </a:prstGeom>
        </p:spPr>
      </p:pic>
      <p:pic>
        <p:nvPicPr>
          <p:cNvPr id="12" name="Graphique 11" descr="Un visage aux yeux fermés">
            <a:extLst>
              <a:ext uri="{FF2B5EF4-FFF2-40B4-BE49-F238E27FC236}">
                <a16:creationId xmlns:a16="http://schemas.microsoft.com/office/drawing/2014/main" id="{78F9618F-788F-3F6F-4A9A-5FC47E657A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374339">
            <a:off x="3293479" y="6330756"/>
            <a:ext cx="831177" cy="83117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207496E-DA04-24A9-C0F9-D27704DF8049}"/>
              </a:ext>
            </a:extLst>
          </p:cNvPr>
          <p:cNvSpPr txBox="1"/>
          <p:nvPr/>
        </p:nvSpPr>
        <p:spPr>
          <a:xfrm>
            <a:off x="1308066" y="2774904"/>
            <a:ext cx="9702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DEMONSTRATION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53DF24-FFDF-F62C-D5F0-E70FA3832631}"/>
              </a:ext>
            </a:extLst>
          </p:cNvPr>
          <p:cNvSpPr txBox="1"/>
          <p:nvPr/>
        </p:nvSpPr>
        <p:spPr>
          <a:xfrm>
            <a:off x="-474431465" y="-225606132"/>
            <a:ext cx="961054929" cy="519267296"/>
          </a:xfrm>
          <a:custGeom>
            <a:avLst/>
            <a:gdLst/>
            <a:ahLst/>
            <a:cxnLst/>
            <a:rect l="l" t="t" r="r" b="b"/>
            <a:pathLst>
              <a:path w="12317851" h="7048599">
                <a:moveTo>
                  <a:pt x="4872296" y="2967547"/>
                </a:moveTo>
                <a:lnTo>
                  <a:pt x="5043728" y="3542000"/>
                </a:lnTo>
                <a:lnTo>
                  <a:pt x="5195349" y="3542000"/>
                </a:lnTo>
                <a:lnTo>
                  <a:pt x="5308113" y="3209061"/>
                </a:lnTo>
                <a:lnTo>
                  <a:pt x="5309638" y="3209061"/>
                </a:lnTo>
                <a:lnTo>
                  <a:pt x="5410210" y="3542000"/>
                </a:lnTo>
                <a:lnTo>
                  <a:pt x="5562594" y="3542000"/>
                </a:lnTo>
                <a:lnTo>
                  <a:pt x="5732668" y="3009927"/>
                </a:lnTo>
                <a:lnTo>
                  <a:pt x="5891452" y="3542000"/>
                </a:lnTo>
                <a:lnTo>
                  <a:pt x="6043074" y="3542000"/>
                </a:lnTo>
                <a:lnTo>
                  <a:pt x="6155838" y="3209061"/>
                </a:lnTo>
                <a:lnTo>
                  <a:pt x="6157362" y="3209061"/>
                </a:lnTo>
                <a:lnTo>
                  <a:pt x="6257935" y="3542000"/>
                </a:lnTo>
                <a:lnTo>
                  <a:pt x="6410319" y="3542000"/>
                </a:lnTo>
                <a:lnTo>
                  <a:pt x="6580393" y="3009927"/>
                </a:lnTo>
                <a:lnTo>
                  <a:pt x="6739178" y="3542000"/>
                </a:lnTo>
                <a:lnTo>
                  <a:pt x="6890799" y="3542000"/>
                </a:lnTo>
                <a:lnTo>
                  <a:pt x="7003563" y="3209061"/>
                </a:lnTo>
                <a:lnTo>
                  <a:pt x="7005087" y="3209061"/>
                </a:lnTo>
                <a:lnTo>
                  <a:pt x="7105660" y="3542000"/>
                </a:lnTo>
                <a:lnTo>
                  <a:pt x="7258044" y="3542000"/>
                </a:lnTo>
                <a:lnTo>
                  <a:pt x="7441664" y="2967547"/>
                </a:lnTo>
                <a:lnTo>
                  <a:pt x="7286235" y="2967547"/>
                </a:lnTo>
                <a:lnTo>
                  <a:pt x="7178043" y="3338580"/>
                </a:lnTo>
                <a:lnTo>
                  <a:pt x="7176519" y="3338580"/>
                </a:lnTo>
                <a:lnTo>
                  <a:pt x="7063755" y="2967547"/>
                </a:lnTo>
                <a:lnTo>
                  <a:pt x="6944895" y="2967547"/>
                </a:lnTo>
                <a:lnTo>
                  <a:pt x="6824513" y="3338580"/>
                </a:lnTo>
                <a:lnTo>
                  <a:pt x="6822989" y="3338580"/>
                </a:lnTo>
                <a:lnTo>
                  <a:pt x="6723177" y="2967547"/>
                </a:lnTo>
                <a:lnTo>
                  <a:pt x="6593940" y="2967547"/>
                </a:lnTo>
                <a:lnTo>
                  <a:pt x="6567746" y="2967547"/>
                </a:lnTo>
                <a:lnTo>
                  <a:pt x="6438510" y="2967547"/>
                </a:lnTo>
                <a:lnTo>
                  <a:pt x="6330318" y="3338580"/>
                </a:lnTo>
                <a:lnTo>
                  <a:pt x="6328794" y="3338580"/>
                </a:lnTo>
                <a:lnTo>
                  <a:pt x="6216030" y="2967547"/>
                </a:lnTo>
                <a:lnTo>
                  <a:pt x="6097171" y="2967547"/>
                </a:lnTo>
                <a:lnTo>
                  <a:pt x="5976787" y="3338580"/>
                </a:lnTo>
                <a:lnTo>
                  <a:pt x="5975264" y="3338580"/>
                </a:lnTo>
                <a:lnTo>
                  <a:pt x="5875452" y="2967547"/>
                </a:lnTo>
                <a:lnTo>
                  <a:pt x="5746215" y="2967547"/>
                </a:lnTo>
                <a:lnTo>
                  <a:pt x="5720021" y="2967547"/>
                </a:lnTo>
                <a:lnTo>
                  <a:pt x="5590786" y="2967547"/>
                </a:lnTo>
                <a:lnTo>
                  <a:pt x="5482593" y="3338580"/>
                </a:lnTo>
                <a:lnTo>
                  <a:pt x="5481069" y="3338580"/>
                </a:lnTo>
                <a:lnTo>
                  <a:pt x="5368305" y="2967547"/>
                </a:lnTo>
                <a:lnTo>
                  <a:pt x="5249446" y="2967547"/>
                </a:lnTo>
                <a:lnTo>
                  <a:pt x="5129062" y="3338580"/>
                </a:lnTo>
                <a:lnTo>
                  <a:pt x="5127539" y="3338580"/>
                </a:lnTo>
                <a:lnTo>
                  <a:pt x="5027727" y="2967547"/>
                </a:lnTo>
                <a:close/>
                <a:moveTo>
                  <a:pt x="0" y="0"/>
                </a:moveTo>
                <a:lnTo>
                  <a:pt x="12317851" y="0"/>
                </a:lnTo>
                <a:lnTo>
                  <a:pt x="12317851" y="7048599"/>
                </a:lnTo>
                <a:lnTo>
                  <a:pt x="0" y="7048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6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018ADBC-C470-2D8F-A8ED-37550E47844D}"/>
              </a:ext>
            </a:extLst>
          </p:cNvPr>
          <p:cNvSpPr/>
          <p:nvPr/>
        </p:nvSpPr>
        <p:spPr>
          <a:xfrm rot="7051328">
            <a:off x="-1475807" y="-1953393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2EF486-7278-D145-CF5B-0DA6C9EEED66}"/>
              </a:ext>
            </a:extLst>
          </p:cNvPr>
          <p:cNvSpPr/>
          <p:nvPr/>
        </p:nvSpPr>
        <p:spPr>
          <a:xfrm rot="1831092">
            <a:off x="-6997745" y="4376187"/>
            <a:ext cx="12809063" cy="2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3867111" y="4553499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4847671" y="3976037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5032119" y="4278267"/>
            <a:ext cx="588340" cy="522969"/>
          </a:xfrm>
          <a:prstGeom prst="rect">
            <a:avLst/>
          </a:prstGeom>
        </p:spPr>
      </p:pic>
      <p:pic>
        <p:nvPicPr>
          <p:cNvPr id="24" name="Graphique 23" descr="Homme portant un ordinateur portable">
            <a:extLst>
              <a:ext uri="{FF2B5EF4-FFF2-40B4-BE49-F238E27FC236}">
                <a16:creationId xmlns:a16="http://schemas.microsoft.com/office/drawing/2014/main" id="{41F8665E-9F0C-CDB8-EEC3-AD44E21859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226271">
            <a:off x="1922097" y="3482538"/>
            <a:ext cx="1771650" cy="1257300"/>
          </a:xfrm>
          <a:prstGeom prst="rect">
            <a:avLst/>
          </a:prstGeom>
        </p:spPr>
      </p:pic>
      <p:pic>
        <p:nvPicPr>
          <p:cNvPr id="25" name="Graphique 24" descr="Homme aux cheveux ondulés">
            <a:extLst>
              <a:ext uri="{FF2B5EF4-FFF2-40B4-BE49-F238E27FC236}">
                <a16:creationId xmlns:a16="http://schemas.microsoft.com/office/drawing/2014/main" id="{66828940-3CA8-F8B7-4A38-1AF4F0EF0B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49073">
            <a:off x="2479669" y="2768236"/>
            <a:ext cx="676179" cy="942217"/>
          </a:xfrm>
          <a:prstGeom prst="rect">
            <a:avLst/>
          </a:prstGeom>
        </p:spPr>
      </p:pic>
      <p:pic>
        <p:nvPicPr>
          <p:cNvPr id="26" name="Graphique 25" descr="Visage souriant aux grands yeux">
            <a:extLst>
              <a:ext uri="{FF2B5EF4-FFF2-40B4-BE49-F238E27FC236}">
                <a16:creationId xmlns:a16="http://schemas.microsoft.com/office/drawing/2014/main" id="{39779E63-D1C9-B5BF-5091-DD9C23276E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3429" y="3149659"/>
            <a:ext cx="418233" cy="395625"/>
          </a:xfrm>
          <a:prstGeom prst="rect">
            <a:avLst/>
          </a:prstGeom>
        </p:spPr>
      </p:pic>
      <p:pic>
        <p:nvPicPr>
          <p:cNvPr id="27" name="Graphique 26" descr="Homme portant une veste">
            <a:extLst>
              <a:ext uri="{FF2B5EF4-FFF2-40B4-BE49-F238E27FC236}">
                <a16:creationId xmlns:a16="http://schemas.microsoft.com/office/drawing/2014/main" id="{8F22F33D-F791-1C90-B8CE-005EE05FCF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36965">
            <a:off x="78569" y="2234930"/>
            <a:ext cx="1471951" cy="1428974"/>
          </a:xfrm>
          <a:prstGeom prst="rect">
            <a:avLst/>
          </a:prstGeom>
        </p:spPr>
      </p:pic>
      <p:pic>
        <p:nvPicPr>
          <p:cNvPr id="28" name="Graphique 27" descr="Garçon aux cheveux torsadés">
            <a:extLst>
              <a:ext uri="{FF2B5EF4-FFF2-40B4-BE49-F238E27FC236}">
                <a16:creationId xmlns:a16="http://schemas.microsoft.com/office/drawing/2014/main" id="{4DA295FA-F0CE-08B5-AD76-E5531D332B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991182">
            <a:off x="860356" y="1755818"/>
            <a:ext cx="724781" cy="838674"/>
          </a:xfrm>
          <a:prstGeom prst="rect">
            <a:avLst/>
          </a:prstGeom>
        </p:spPr>
      </p:pic>
      <p:pic>
        <p:nvPicPr>
          <p:cNvPr id="29" name="Graphique 28" descr="Un visage aux yeux fermés">
            <a:extLst>
              <a:ext uri="{FF2B5EF4-FFF2-40B4-BE49-F238E27FC236}">
                <a16:creationId xmlns:a16="http://schemas.microsoft.com/office/drawing/2014/main" id="{453EE0F2-2CBD-90E5-F705-32C84CED08F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431642">
            <a:off x="1077013" y="2089749"/>
            <a:ext cx="408097" cy="40809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5FDE448-96E0-902C-0D38-F365735330F4}"/>
              </a:ext>
            </a:extLst>
          </p:cNvPr>
          <p:cNvSpPr/>
          <p:nvPr/>
        </p:nvSpPr>
        <p:spPr>
          <a:xfrm rot="1831092">
            <a:off x="-6774986" y="3425784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4ADFF8-B75F-97C7-49A3-97D722669135}"/>
              </a:ext>
            </a:extLst>
          </p:cNvPr>
          <p:cNvSpPr txBox="1"/>
          <p:nvPr/>
        </p:nvSpPr>
        <p:spPr>
          <a:xfrm>
            <a:off x="5597770" y="1813711"/>
            <a:ext cx="523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L’É</a:t>
            </a:r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QUIPE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5CF432-A1C3-2A3B-B7AD-D322053E119B}"/>
              </a:ext>
            </a:extLst>
          </p:cNvPr>
          <p:cNvSpPr txBox="1"/>
          <p:nvPr/>
        </p:nvSpPr>
        <p:spPr>
          <a:xfrm>
            <a:off x="-474431465" y="-225606132"/>
            <a:ext cx="961054929" cy="519267296"/>
          </a:xfrm>
          <a:custGeom>
            <a:avLst/>
            <a:gdLst/>
            <a:ahLst/>
            <a:cxnLst/>
            <a:rect l="l" t="t" r="r" b="b"/>
            <a:pathLst>
              <a:path w="12317851" h="7048599">
                <a:moveTo>
                  <a:pt x="4872296" y="2967547"/>
                </a:moveTo>
                <a:lnTo>
                  <a:pt x="5043728" y="3542000"/>
                </a:lnTo>
                <a:lnTo>
                  <a:pt x="5195349" y="3542000"/>
                </a:lnTo>
                <a:lnTo>
                  <a:pt x="5308113" y="3209061"/>
                </a:lnTo>
                <a:lnTo>
                  <a:pt x="5309638" y="3209061"/>
                </a:lnTo>
                <a:lnTo>
                  <a:pt x="5410210" y="3542000"/>
                </a:lnTo>
                <a:lnTo>
                  <a:pt x="5562594" y="3542000"/>
                </a:lnTo>
                <a:lnTo>
                  <a:pt x="5732668" y="3009927"/>
                </a:lnTo>
                <a:lnTo>
                  <a:pt x="5891452" y="3542000"/>
                </a:lnTo>
                <a:lnTo>
                  <a:pt x="6043074" y="3542000"/>
                </a:lnTo>
                <a:lnTo>
                  <a:pt x="6155838" y="3209061"/>
                </a:lnTo>
                <a:lnTo>
                  <a:pt x="6157362" y="3209061"/>
                </a:lnTo>
                <a:lnTo>
                  <a:pt x="6257935" y="3542000"/>
                </a:lnTo>
                <a:lnTo>
                  <a:pt x="6410319" y="3542000"/>
                </a:lnTo>
                <a:lnTo>
                  <a:pt x="6580393" y="3009927"/>
                </a:lnTo>
                <a:lnTo>
                  <a:pt x="6739178" y="3542000"/>
                </a:lnTo>
                <a:lnTo>
                  <a:pt x="6890799" y="3542000"/>
                </a:lnTo>
                <a:lnTo>
                  <a:pt x="7003563" y="3209061"/>
                </a:lnTo>
                <a:lnTo>
                  <a:pt x="7005087" y="3209061"/>
                </a:lnTo>
                <a:lnTo>
                  <a:pt x="7105660" y="3542000"/>
                </a:lnTo>
                <a:lnTo>
                  <a:pt x="7258044" y="3542000"/>
                </a:lnTo>
                <a:lnTo>
                  <a:pt x="7441664" y="2967547"/>
                </a:lnTo>
                <a:lnTo>
                  <a:pt x="7286235" y="2967547"/>
                </a:lnTo>
                <a:lnTo>
                  <a:pt x="7178043" y="3338580"/>
                </a:lnTo>
                <a:lnTo>
                  <a:pt x="7176519" y="3338580"/>
                </a:lnTo>
                <a:lnTo>
                  <a:pt x="7063755" y="2967547"/>
                </a:lnTo>
                <a:lnTo>
                  <a:pt x="6944895" y="2967547"/>
                </a:lnTo>
                <a:lnTo>
                  <a:pt x="6824513" y="3338580"/>
                </a:lnTo>
                <a:lnTo>
                  <a:pt x="6822989" y="3338580"/>
                </a:lnTo>
                <a:lnTo>
                  <a:pt x="6723177" y="2967547"/>
                </a:lnTo>
                <a:lnTo>
                  <a:pt x="6593940" y="2967547"/>
                </a:lnTo>
                <a:lnTo>
                  <a:pt x="6567746" y="2967547"/>
                </a:lnTo>
                <a:lnTo>
                  <a:pt x="6438510" y="2967547"/>
                </a:lnTo>
                <a:lnTo>
                  <a:pt x="6330318" y="3338580"/>
                </a:lnTo>
                <a:lnTo>
                  <a:pt x="6328794" y="3338580"/>
                </a:lnTo>
                <a:lnTo>
                  <a:pt x="6216030" y="2967547"/>
                </a:lnTo>
                <a:lnTo>
                  <a:pt x="6097171" y="2967547"/>
                </a:lnTo>
                <a:lnTo>
                  <a:pt x="5976787" y="3338580"/>
                </a:lnTo>
                <a:lnTo>
                  <a:pt x="5975264" y="3338580"/>
                </a:lnTo>
                <a:lnTo>
                  <a:pt x="5875452" y="2967547"/>
                </a:lnTo>
                <a:lnTo>
                  <a:pt x="5746215" y="2967547"/>
                </a:lnTo>
                <a:lnTo>
                  <a:pt x="5720021" y="2967547"/>
                </a:lnTo>
                <a:lnTo>
                  <a:pt x="5590786" y="2967547"/>
                </a:lnTo>
                <a:lnTo>
                  <a:pt x="5482593" y="3338580"/>
                </a:lnTo>
                <a:lnTo>
                  <a:pt x="5481069" y="3338580"/>
                </a:lnTo>
                <a:lnTo>
                  <a:pt x="5368305" y="2967547"/>
                </a:lnTo>
                <a:lnTo>
                  <a:pt x="5249446" y="2967547"/>
                </a:lnTo>
                <a:lnTo>
                  <a:pt x="5129062" y="3338580"/>
                </a:lnTo>
                <a:lnTo>
                  <a:pt x="5127539" y="3338580"/>
                </a:lnTo>
                <a:lnTo>
                  <a:pt x="5027727" y="2967547"/>
                </a:lnTo>
                <a:close/>
                <a:moveTo>
                  <a:pt x="0" y="0"/>
                </a:moveTo>
                <a:lnTo>
                  <a:pt x="12317851" y="0"/>
                </a:lnTo>
                <a:lnTo>
                  <a:pt x="12317851" y="7048599"/>
                </a:lnTo>
                <a:lnTo>
                  <a:pt x="0" y="7048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6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</a:t>
            </a:r>
            <a:endParaRPr lang="fr-FR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ook" panose="020B0800000000000000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7F49BA-664F-26F4-8283-569A5564F627}"/>
              </a:ext>
            </a:extLst>
          </p:cNvPr>
          <p:cNvSpPr txBox="1"/>
          <p:nvPr/>
        </p:nvSpPr>
        <p:spPr>
          <a:xfrm>
            <a:off x="11659633" y="685800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2</a:t>
            </a:r>
          </a:p>
        </p:txBody>
      </p:sp>
      <p:pic>
        <p:nvPicPr>
          <p:cNvPr id="13" name="Graphique 12" descr="Homme portant une veste">
            <a:extLst>
              <a:ext uri="{FF2B5EF4-FFF2-40B4-BE49-F238E27FC236}">
                <a16:creationId xmlns:a16="http://schemas.microsoft.com/office/drawing/2014/main" id="{B07D8DA5-864E-DCFD-60F0-91537C0E49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94743">
            <a:off x="-3607057" y="6627710"/>
            <a:ext cx="4010966" cy="3893857"/>
          </a:xfrm>
          <a:prstGeom prst="rect">
            <a:avLst/>
          </a:prstGeom>
        </p:spPr>
      </p:pic>
      <p:pic>
        <p:nvPicPr>
          <p:cNvPr id="15" name="Graphique 14" descr="Garçon aux cheveux torsadés">
            <a:extLst>
              <a:ext uri="{FF2B5EF4-FFF2-40B4-BE49-F238E27FC236}">
                <a16:creationId xmlns:a16="http://schemas.microsoft.com/office/drawing/2014/main" id="{B345F035-831C-02EC-C133-67923DC7305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9027">
            <a:off x="-2470256" y="5185920"/>
            <a:ext cx="2407113" cy="2785370"/>
          </a:xfrm>
          <a:prstGeom prst="rect">
            <a:avLst/>
          </a:prstGeom>
        </p:spPr>
      </p:pic>
      <p:pic>
        <p:nvPicPr>
          <p:cNvPr id="17" name="Graphique 16" descr="Un visage aux yeux fermés">
            <a:extLst>
              <a:ext uri="{FF2B5EF4-FFF2-40B4-BE49-F238E27FC236}">
                <a16:creationId xmlns:a16="http://schemas.microsoft.com/office/drawing/2014/main" id="{194E3BE3-DB11-4AFC-509B-326C244E7C1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263899">
            <a:off x="-1553178" y="5636119"/>
            <a:ext cx="1312540" cy="131254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B823A1A-EAF6-C66C-98C3-7F758FE7AE39}"/>
              </a:ext>
            </a:extLst>
          </p:cNvPr>
          <p:cNvSpPr txBox="1"/>
          <p:nvPr/>
        </p:nvSpPr>
        <p:spPr>
          <a:xfrm>
            <a:off x="12536055" y="1503170"/>
            <a:ext cx="3856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ETHAN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E4FC6E-1450-F3E4-A7BD-01BD6804DBCE}"/>
              </a:ext>
            </a:extLst>
          </p:cNvPr>
          <p:cNvSpPr txBox="1"/>
          <p:nvPr/>
        </p:nvSpPr>
        <p:spPr>
          <a:xfrm>
            <a:off x="12163613" y="2382165"/>
            <a:ext cx="448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JOUVIN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44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1F6764B-0DC6-F1F9-99A2-7C26C4F45F0B}"/>
              </a:ext>
            </a:extLst>
          </p:cNvPr>
          <p:cNvSpPr/>
          <p:nvPr/>
        </p:nvSpPr>
        <p:spPr>
          <a:xfrm rot="12196636">
            <a:off x="3802120" y="-1439539"/>
            <a:ext cx="19888223" cy="128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17646050">
            <a:off x="-11861302" y="-467006"/>
            <a:ext cx="22398898" cy="133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563172" y="2251959"/>
            <a:ext cx="315196" cy="3151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8015" y="2685150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0096" y="3121417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0096" y="3561793"/>
            <a:ext cx="318272" cy="3182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47733" y="3996438"/>
            <a:ext cx="338554" cy="3385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19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11892" y="6810162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11892" y="6348010"/>
            <a:ext cx="48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14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AA48B81-F360-F940-9A16-AD7D04EFDBF2}"/>
              </a:ext>
            </a:extLst>
          </p:cNvPr>
          <p:cNvSpPr/>
          <p:nvPr/>
        </p:nvSpPr>
        <p:spPr>
          <a:xfrm rot="16653068">
            <a:off x="861921" y="7035475"/>
            <a:ext cx="2328310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Graphique 21" descr="Homme portant un ordinateur portable">
            <a:extLst>
              <a:ext uri="{FF2B5EF4-FFF2-40B4-BE49-F238E27FC236}">
                <a16:creationId xmlns:a16="http://schemas.microsoft.com/office/drawing/2014/main" id="{7CB5D35F-E325-F9FF-CFDD-2DEE1E39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561" y="3629600"/>
            <a:ext cx="885632" cy="628513"/>
          </a:xfrm>
          <a:prstGeom prst="rect">
            <a:avLst/>
          </a:prstGeom>
        </p:spPr>
      </p:pic>
      <p:pic>
        <p:nvPicPr>
          <p:cNvPr id="23" name="Graphique 22" descr="Homme aux cheveux ondulés">
            <a:extLst>
              <a:ext uri="{FF2B5EF4-FFF2-40B4-BE49-F238E27FC236}">
                <a16:creationId xmlns:a16="http://schemas.microsoft.com/office/drawing/2014/main" id="{99C5E988-11E5-72AE-1AE3-FB5D8B88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95846">
            <a:off x="5890580" y="3273268"/>
            <a:ext cx="338016" cy="471006"/>
          </a:xfrm>
          <a:prstGeom prst="rect">
            <a:avLst/>
          </a:prstGeom>
        </p:spPr>
      </p:pic>
      <p:pic>
        <p:nvPicPr>
          <p:cNvPr id="24" name="Graphique 23" descr="Visage souriant aux grands yeux">
            <a:extLst>
              <a:ext uri="{FF2B5EF4-FFF2-40B4-BE49-F238E27FC236}">
                <a16:creationId xmlns:a16="http://schemas.microsoft.com/office/drawing/2014/main" id="{4525B078-889D-527A-D219-CBEAE45BB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1721">
            <a:off x="6024007" y="3444689"/>
            <a:ext cx="209071" cy="197770"/>
          </a:xfrm>
          <a:prstGeom prst="rect">
            <a:avLst/>
          </a:prstGeom>
        </p:spPr>
      </p:pic>
      <p:pic>
        <p:nvPicPr>
          <p:cNvPr id="26" name="Graphique 25" descr="Cloud Computing">
            <a:extLst>
              <a:ext uri="{FF2B5EF4-FFF2-40B4-BE49-F238E27FC236}">
                <a16:creationId xmlns:a16="http://schemas.microsoft.com/office/drawing/2014/main" id="{EAFA8500-8BAB-4795-7B90-98F4BEC89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47099" y="2206"/>
            <a:ext cx="646332" cy="646332"/>
          </a:xfrm>
          <a:prstGeom prst="rect">
            <a:avLst/>
          </a:prstGeom>
        </p:spPr>
      </p:pic>
      <p:pic>
        <p:nvPicPr>
          <p:cNvPr id="2" name="Graphique 1" descr="Homme portant un dossier">
            <a:extLst>
              <a:ext uri="{FF2B5EF4-FFF2-40B4-BE49-F238E27FC236}">
                <a16:creationId xmlns:a16="http://schemas.microsoft.com/office/drawing/2014/main" id="{BF09BE62-F94E-F320-7D6D-F4B5E8ED3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3772" y="3601048"/>
            <a:ext cx="800795" cy="691097"/>
          </a:xfrm>
          <a:prstGeom prst="rect">
            <a:avLst/>
          </a:prstGeom>
        </p:spPr>
      </p:pic>
      <p:pic>
        <p:nvPicPr>
          <p:cNvPr id="15" name="Graphique 14" descr="Un garçon aux cheveux courts">
            <a:extLst>
              <a:ext uri="{FF2B5EF4-FFF2-40B4-BE49-F238E27FC236}">
                <a16:creationId xmlns:a16="http://schemas.microsoft.com/office/drawing/2014/main" id="{F94D4014-CD70-AD16-37C8-49E2F1F52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304">
            <a:off x="6879546" y="3299125"/>
            <a:ext cx="338016" cy="391669"/>
          </a:xfrm>
          <a:prstGeom prst="rect">
            <a:avLst/>
          </a:prstGeom>
        </p:spPr>
      </p:pic>
      <p:pic>
        <p:nvPicPr>
          <p:cNvPr id="20" name="Graphique 19" descr="Visage avec des sourcils épais">
            <a:extLst>
              <a:ext uri="{FF2B5EF4-FFF2-40B4-BE49-F238E27FC236}">
                <a16:creationId xmlns:a16="http://schemas.microsoft.com/office/drawing/2014/main" id="{EF49B93B-9F84-C128-3E45-519BD119A3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50127" y="3399933"/>
            <a:ext cx="244640" cy="21745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7E599B3-AF57-C281-6105-4C0BF831165B}"/>
              </a:ext>
            </a:extLst>
          </p:cNvPr>
          <p:cNvSpPr txBox="1"/>
          <p:nvPr/>
        </p:nvSpPr>
        <p:spPr>
          <a:xfrm>
            <a:off x="13040709" y="47622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34" name="Graphique 33" descr="Tête avec engrenages">
            <a:extLst>
              <a:ext uri="{FF2B5EF4-FFF2-40B4-BE49-F238E27FC236}">
                <a16:creationId xmlns:a16="http://schemas.microsoft.com/office/drawing/2014/main" id="{3E5C0FED-0BDE-78A9-C230-255B7499E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157680" y="55464"/>
            <a:ext cx="646332" cy="646332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08EF2E8-4E68-F0E6-9296-253F77A94F68}"/>
              </a:ext>
            </a:extLst>
          </p:cNvPr>
          <p:cNvSpPr/>
          <p:nvPr/>
        </p:nvSpPr>
        <p:spPr>
          <a:xfrm>
            <a:off x="5024370" y="-5673808"/>
            <a:ext cx="2016507" cy="53424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AD4DF892-70C2-3FEB-E674-A913AFF34D08}"/>
              </a:ext>
            </a:extLst>
          </p:cNvPr>
          <p:cNvSpPr/>
          <p:nvPr/>
        </p:nvSpPr>
        <p:spPr>
          <a:xfrm>
            <a:off x="5113537" y="-5546114"/>
            <a:ext cx="1811475" cy="236209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B4A37EB8-9BE2-BE7E-5426-8E36BAA1AE24}"/>
              </a:ext>
            </a:extLst>
          </p:cNvPr>
          <p:cNvSpPr/>
          <p:nvPr/>
        </p:nvSpPr>
        <p:spPr>
          <a:xfrm>
            <a:off x="5126885" y="-1615441"/>
            <a:ext cx="1811475" cy="1215235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D3542A6A-1E07-2A10-A8C2-FB80BC32207B}"/>
              </a:ext>
            </a:extLst>
          </p:cNvPr>
          <p:cNvSpPr/>
          <p:nvPr/>
        </p:nvSpPr>
        <p:spPr>
          <a:xfrm>
            <a:off x="5126885" y="-2023813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C2296C2-6522-0E78-7216-1FFC7AB9D0BE}"/>
              </a:ext>
            </a:extLst>
          </p:cNvPr>
          <p:cNvSpPr/>
          <p:nvPr/>
        </p:nvSpPr>
        <p:spPr>
          <a:xfrm>
            <a:off x="5126885" y="-2432185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2DB49E3-B0E0-D3F9-4C10-D163BA93E7DC}"/>
              </a:ext>
            </a:extLst>
          </p:cNvPr>
          <p:cNvSpPr/>
          <p:nvPr/>
        </p:nvSpPr>
        <p:spPr>
          <a:xfrm>
            <a:off x="5131293" y="-2841069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A7242FB-7175-98AC-B66B-57661102A108}"/>
              </a:ext>
            </a:extLst>
          </p:cNvPr>
          <p:cNvSpPr/>
          <p:nvPr/>
        </p:nvSpPr>
        <p:spPr>
          <a:xfrm>
            <a:off x="5126885" y="-3248047"/>
            <a:ext cx="1811475" cy="371019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Graphique 42" descr="Fermer avec un remplissage uni">
            <a:extLst>
              <a:ext uri="{FF2B5EF4-FFF2-40B4-BE49-F238E27FC236}">
                <a16:creationId xmlns:a16="http://schemas.microsoft.com/office/drawing/2014/main" id="{91BB87CB-609C-9D48-AB94-DF69D4CADD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89548" y="-3126577"/>
            <a:ext cx="3286148" cy="3286148"/>
          </a:xfrm>
          <a:prstGeom prst="rect">
            <a:avLst/>
          </a:prstGeom>
        </p:spPr>
      </p:pic>
      <p:pic>
        <p:nvPicPr>
          <p:cNvPr id="4" name="Graphique 3" descr="Homme portant une veste">
            <a:extLst>
              <a:ext uri="{FF2B5EF4-FFF2-40B4-BE49-F238E27FC236}">
                <a16:creationId xmlns:a16="http://schemas.microsoft.com/office/drawing/2014/main" id="{0BB63077-BF35-6E03-F3F3-B94CC8604F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94743">
            <a:off x="4799413" y="3603787"/>
            <a:ext cx="641454" cy="622725"/>
          </a:xfrm>
          <a:prstGeom prst="rect">
            <a:avLst/>
          </a:prstGeom>
        </p:spPr>
      </p:pic>
      <p:pic>
        <p:nvPicPr>
          <p:cNvPr id="11" name="Graphique 10" descr="Garçon aux cheveux torsadés">
            <a:extLst>
              <a:ext uri="{FF2B5EF4-FFF2-40B4-BE49-F238E27FC236}">
                <a16:creationId xmlns:a16="http://schemas.microsoft.com/office/drawing/2014/main" id="{A1A84F6B-A808-A51F-C968-A1571C4659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9027">
            <a:off x="4969248" y="3271016"/>
            <a:ext cx="384957" cy="445450"/>
          </a:xfrm>
          <a:prstGeom prst="rect">
            <a:avLst/>
          </a:prstGeom>
        </p:spPr>
      </p:pic>
      <p:pic>
        <p:nvPicPr>
          <p:cNvPr id="12" name="Graphique 11" descr="Un visage aux yeux fermés">
            <a:extLst>
              <a:ext uri="{FF2B5EF4-FFF2-40B4-BE49-F238E27FC236}">
                <a16:creationId xmlns:a16="http://schemas.microsoft.com/office/drawing/2014/main" id="{78F9618F-788F-3F6F-4A9A-5FC47E657A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374339">
            <a:off x="5122142" y="3421053"/>
            <a:ext cx="209908" cy="2099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207496E-DA04-24A9-C0F9-D27704DF8049}"/>
              </a:ext>
            </a:extLst>
          </p:cNvPr>
          <p:cNvSpPr txBox="1"/>
          <p:nvPr/>
        </p:nvSpPr>
        <p:spPr>
          <a:xfrm>
            <a:off x="1308066" y="-1197656"/>
            <a:ext cx="9702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DEMONSTRATION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AF686C0-A7BE-BE7A-05F7-FA13EDC879A1}"/>
              </a:ext>
            </a:extLst>
          </p:cNvPr>
          <p:cNvSpPr txBox="1"/>
          <p:nvPr/>
        </p:nvSpPr>
        <p:spPr>
          <a:xfrm>
            <a:off x="-833376" y="-103107"/>
            <a:ext cx="13858752" cy="7930343"/>
          </a:xfrm>
          <a:custGeom>
            <a:avLst/>
            <a:gdLst/>
            <a:ahLst/>
            <a:cxnLst/>
            <a:rect l="l" t="t" r="r" b="b"/>
            <a:pathLst>
              <a:path w="12317851" h="7048599">
                <a:moveTo>
                  <a:pt x="4872296" y="2967547"/>
                </a:moveTo>
                <a:lnTo>
                  <a:pt x="5043728" y="3542000"/>
                </a:lnTo>
                <a:lnTo>
                  <a:pt x="5195349" y="3542000"/>
                </a:lnTo>
                <a:lnTo>
                  <a:pt x="5308113" y="3209061"/>
                </a:lnTo>
                <a:lnTo>
                  <a:pt x="5309638" y="3209061"/>
                </a:lnTo>
                <a:lnTo>
                  <a:pt x="5410210" y="3542000"/>
                </a:lnTo>
                <a:lnTo>
                  <a:pt x="5562594" y="3542000"/>
                </a:lnTo>
                <a:lnTo>
                  <a:pt x="5732668" y="3009927"/>
                </a:lnTo>
                <a:lnTo>
                  <a:pt x="5891452" y="3542000"/>
                </a:lnTo>
                <a:lnTo>
                  <a:pt x="6043074" y="3542000"/>
                </a:lnTo>
                <a:lnTo>
                  <a:pt x="6155838" y="3209061"/>
                </a:lnTo>
                <a:lnTo>
                  <a:pt x="6157362" y="3209061"/>
                </a:lnTo>
                <a:lnTo>
                  <a:pt x="6257935" y="3542000"/>
                </a:lnTo>
                <a:lnTo>
                  <a:pt x="6410319" y="3542000"/>
                </a:lnTo>
                <a:lnTo>
                  <a:pt x="6580393" y="3009927"/>
                </a:lnTo>
                <a:lnTo>
                  <a:pt x="6739178" y="3542000"/>
                </a:lnTo>
                <a:lnTo>
                  <a:pt x="6890799" y="3542000"/>
                </a:lnTo>
                <a:lnTo>
                  <a:pt x="7003563" y="3209061"/>
                </a:lnTo>
                <a:lnTo>
                  <a:pt x="7005087" y="3209061"/>
                </a:lnTo>
                <a:lnTo>
                  <a:pt x="7105660" y="3542000"/>
                </a:lnTo>
                <a:lnTo>
                  <a:pt x="7258044" y="3542000"/>
                </a:lnTo>
                <a:lnTo>
                  <a:pt x="7441664" y="2967547"/>
                </a:lnTo>
                <a:lnTo>
                  <a:pt x="7286235" y="2967547"/>
                </a:lnTo>
                <a:lnTo>
                  <a:pt x="7178043" y="3338580"/>
                </a:lnTo>
                <a:lnTo>
                  <a:pt x="7176519" y="3338580"/>
                </a:lnTo>
                <a:lnTo>
                  <a:pt x="7063755" y="2967547"/>
                </a:lnTo>
                <a:lnTo>
                  <a:pt x="6944895" y="2967547"/>
                </a:lnTo>
                <a:lnTo>
                  <a:pt x="6824513" y="3338580"/>
                </a:lnTo>
                <a:lnTo>
                  <a:pt x="6822989" y="3338580"/>
                </a:lnTo>
                <a:lnTo>
                  <a:pt x="6723177" y="2967547"/>
                </a:lnTo>
                <a:lnTo>
                  <a:pt x="6593940" y="2967547"/>
                </a:lnTo>
                <a:lnTo>
                  <a:pt x="6567746" y="2967547"/>
                </a:lnTo>
                <a:lnTo>
                  <a:pt x="6438510" y="2967547"/>
                </a:lnTo>
                <a:lnTo>
                  <a:pt x="6330318" y="3338580"/>
                </a:lnTo>
                <a:lnTo>
                  <a:pt x="6328794" y="3338580"/>
                </a:lnTo>
                <a:lnTo>
                  <a:pt x="6216030" y="2967547"/>
                </a:lnTo>
                <a:lnTo>
                  <a:pt x="6097171" y="2967547"/>
                </a:lnTo>
                <a:lnTo>
                  <a:pt x="5976787" y="3338580"/>
                </a:lnTo>
                <a:lnTo>
                  <a:pt x="5975264" y="3338580"/>
                </a:lnTo>
                <a:lnTo>
                  <a:pt x="5875452" y="2967547"/>
                </a:lnTo>
                <a:lnTo>
                  <a:pt x="5746215" y="2967547"/>
                </a:lnTo>
                <a:lnTo>
                  <a:pt x="5720021" y="2967547"/>
                </a:lnTo>
                <a:lnTo>
                  <a:pt x="5590786" y="2967547"/>
                </a:lnTo>
                <a:lnTo>
                  <a:pt x="5482593" y="3338580"/>
                </a:lnTo>
                <a:lnTo>
                  <a:pt x="5481069" y="3338580"/>
                </a:lnTo>
                <a:lnTo>
                  <a:pt x="5368305" y="2967547"/>
                </a:lnTo>
                <a:lnTo>
                  <a:pt x="5249446" y="2967547"/>
                </a:lnTo>
                <a:lnTo>
                  <a:pt x="5129062" y="3338580"/>
                </a:lnTo>
                <a:lnTo>
                  <a:pt x="5127539" y="3338580"/>
                </a:lnTo>
                <a:lnTo>
                  <a:pt x="5027727" y="2967547"/>
                </a:lnTo>
                <a:close/>
                <a:moveTo>
                  <a:pt x="0" y="0"/>
                </a:moveTo>
                <a:lnTo>
                  <a:pt x="12317851" y="0"/>
                </a:lnTo>
                <a:lnTo>
                  <a:pt x="12317851" y="7048599"/>
                </a:lnTo>
                <a:lnTo>
                  <a:pt x="0" y="7048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6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0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80046D6-C82A-9AA1-4E92-29F003B92D4E}"/>
              </a:ext>
            </a:extLst>
          </p:cNvPr>
          <p:cNvSpPr/>
          <p:nvPr/>
        </p:nvSpPr>
        <p:spPr>
          <a:xfrm rot="12659319">
            <a:off x="-7449870" y="3019726"/>
            <a:ext cx="20902462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018ADBC-C470-2D8F-A8ED-37550E47844D}"/>
              </a:ext>
            </a:extLst>
          </p:cNvPr>
          <p:cNvSpPr/>
          <p:nvPr/>
        </p:nvSpPr>
        <p:spPr>
          <a:xfrm rot="7051328">
            <a:off x="-7157322" y="2010034"/>
            <a:ext cx="1738254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2EF486-7278-D145-CF5B-0DA6C9EEED66}"/>
              </a:ext>
            </a:extLst>
          </p:cNvPr>
          <p:cNvSpPr/>
          <p:nvPr/>
        </p:nvSpPr>
        <p:spPr>
          <a:xfrm rot="1831092">
            <a:off x="9824584" y="14424673"/>
            <a:ext cx="12809063" cy="2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00045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527196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25518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021491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483689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23098905" y="15947882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24079465" y="15370420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24263913" y="15672650"/>
            <a:ext cx="588340" cy="522969"/>
          </a:xfrm>
          <a:prstGeom prst="rect">
            <a:avLst/>
          </a:prstGeom>
        </p:spPr>
      </p:pic>
      <p:pic>
        <p:nvPicPr>
          <p:cNvPr id="24" name="Graphique 23" descr="Homme portant un ordinateur portable">
            <a:extLst>
              <a:ext uri="{FF2B5EF4-FFF2-40B4-BE49-F238E27FC236}">
                <a16:creationId xmlns:a16="http://schemas.microsoft.com/office/drawing/2014/main" id="{41F8665E-9F0C-CDB8-EEC3-AD44E21859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226271">
            <a:off x="26144039" y="17917571"/>
            <a:ext cx="1771650" cy="1257300"/>
          </a:xfrm>
          <a:prstGeom prst="rect">
            <a:avLst/>
          </a:prstGeom>
        </p:spPr>
      </p:pic>
      <p:pic>
        <p:nvPicPr>
          <p:cNvPr id="25" name="Graphique 24" descr="Homme aux cheveux ondulés">
            <a:extLst>
              <a:ext uri="{FF2B5EF4-FFF2-40B4-BE49-F238E27FC236}">
                <a16:creationId xmlns:a16="http://schemas.microsoft.com/office/drawing/2014/main" id="{66828940-3CA8-F8B7-4A38-1AF4F0EF0B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49073">
            <a:off x="26701611" y="17203269"/>
            <a:ext cx="676179" cy="942217"/>
          </a:xfrm>
          <a:prstGeom prst="rect">
            <a:avLst/>
          </a:prstGeom>
        </p:spPr>
      </p:pic>
      <p:pic>
        <p:nvPicPr>
          <p:cNvPr id="26" name="Graphique 25" descr="Visage souriant aux grands yeux">
            <a:extLst>
              <a:ext uri="{FF2B5EF4-FFF2-40B4-BE49-F238E27FC236}">
                <a16:creationId xmlns:a16="http://schemas.microsoft.com/office/drawing/2014/main" id="{39779E63-D1C9-B5BF-5091-DD9C23276E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925371" y="17584692"/>
            <a:ext cx="418233" cy="395625"/>
          </a:xfrm>
          <a:prstGeom prst="rect">
            <a:avLst/>
          </a:prstGeom>
        </p:spPr>
      </p:pic>
      <p:pic>
        <p:nvPicPr>
          <p:cNvPr id="27" name="Graphique 26" descr="Homme portant une veste">
            <a:extLst>
              <a:ext uri="{FF2B5EF4-FFF2-40B4-BE49-F238E27FC236}">
                <a16:creationId xmlns:a16="http://schemas.microsoft.com/office/drawing/2014/main" id="{8F22F33D-F791-1C90-B8CE-005EE05FCF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36965">
            <a:off x="24865095" y="16871720"/>
            <a:ext cx="1471951" cy="1428974"/>
          </a:xfrm>
          <a:prstGeom prst="rect">
            <a:avLst/>
          </a:prstGeom>
        </p:spPr>
      </p:pic>
      <p:pic>
        <p:nvPicPr>
          <p:cNvPr id="28" name="Graphique 27" descr="Garçon aux cheveux torsadés">
            <a:extLst>
              <a:ext uri="{FF2B5EF4-FFF2-40B4-BE49-F238E27FC236}">
                <a16:creationId xmlns:a16="http://schemas.microsoft.com/office/drawing/2014/main" id="{4DA295FA-F0CE-08B5-AD76-E5531D332B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991182">
            <a:off x="25653025" y="16394379"/>
            <a:ext cx="724781" cy="838674"/>
          </a:xfrm>
          <a:prstGeom prst="rect">
            <a:avLst/>
          </a:prstGeom>
        </p:spPr>
      </p:pic>
      <p:pic>
        <p:nvPicPr>
          <p:cNvPr id="29" name="Graphique 28" descr="Un visage aux yeux fermés">
            <a:extLst>
              <a:ext uri="{FF2B5EF4-FFF2-40B4-BE49-F238E27FC236}">
                <a16:creationId xmlns:a16="http://schemas.microsoft.com/office/drawing/2014/main" id="{453EE0F2-2CBD-90E5-F705-32C84CED08F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431642">
            <a:off x="25863539" y="16726539"/>
            <a:ext cx="408097" cy="40809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5FDE448-96E0-902C-0D38-F365735330F4}"/>
              </a:ext>
            </a:extLst>
          </p:cNvPr>
          <p:cNvSpPr/>
          <p:nvPr/>
        </p:nvSpPr>
        <p:spPr>
          <a:xfrm rot="1831092">
            <a:off x="5970642" y="10868230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4ADFF8-B75F-97C7-49A3-97D722669135}"/>
              </a:ext>
            </a:extLst>
          </p:cNvPr>
          <p:cNvSpPr txBox="1"/>
          <p:nvPr/>
        </p:nvSpPr>
        <p:spPr>
          <a:xfrm>
            <a:off x="5421258" y="-1323439"/>
            <a:ext cx="523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L’É</a:t>
            </a:r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QUIPE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9200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</a:t>
            </a:r>
          </a:p>
        </p:txBody>
      </p:sp>
      <p:pic>
        <p:nvPicPr>
          <p:cNvPr id="19" name="Graphique 18" descr="Homme portant une veste">
            <a:extLst>
              <a:ext uri="{FF2B5EF4-FFF2-40B4-BE49-F238E27FC236}">
                <a16:creationId xmlns:a16="http://schemas.microsoft.com/office/drawing/2014/main" id="{9F879A80-E03A-F4AE-652D-0640BAEDE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94743">
            <a:off x="1015652" y="4141814"/>
            <a:ext cx="4010966" cy="3893857"/>
          </a:xfrm>
          <a:prstGeom prst="rect">
            <a:avLst/>
          </a:prstGeom>
        </p:spPr>
      </p:pic>
      <p:pic>
        <p:nvPicPr>
          <p:cNvPr id="30" name="Graphique 29" descr="Garçon aux cheveux torsadés">
            <a:extLst>
              <a:ext uri="{FF2B5EF4-FFF2-40B4-BE49-F238E27FC236}">
                <a16:creationId xmlns:a16="http://schemas.microsoft.com/office/drawing/2014/main" id="{5DA5B4BB-2178-06D0-B175-7DEBADC8E42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9027">
            <a:off x="2125806" y="2193912"/>
            <a:ext cx="2407113" cy="2785370"/>
          </a:xfrm>
          <a:prstGeom prst="rect">
            <a:avLst/>
          </a:prstGeom>
        </p:spPr>
      </p:pic>
      <p:pic>
        <p:nvPicPr>
          <p:cNvPr id="32" name="Graphique 31" descr="Un visage aux yeux fermés">
            <a:extLst>
              <a:ext uri="{FF2B5EF4-FFF2-40B4-BE49-F238E27FC236}">
                <a16:creationId xmlns:a16="http://schemas.microsoft.com/office/drawing/2014/main" id="{81C762C5-A33D-B789-7DF6-BFC73AD887B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21374339">
            <a:off x="2922894" y="3205918"/>
            <a:ext cx="1312540" cy="131254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A0CFABB-1B3F-37C4-160F-808037667DE7}"/>
              </a:ext>
            </a:extLst>
          </p:cNvPr>
          <p:cNvSpPr txBox="1"/>
          <p:nvPr/>
        </p:nvSpPr>
        <p:spPr>
          <a:xfrm>
            <a:off x="6111639" y="1393004"/>
            <a:ext cx="3856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ETHAN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215FBD-4F4C-ABDC-66F3-E55100708FD8}"/>
              </a:ext>
            </a:extLst>
          </p:cNvPr>
          <p:cNvSpPr txBox="1"/>
          <p:nvPr/>
        </p:nvSpPr>
        <p:spPr>
          <a:xfrm>
            <a:off x="5816273" y="9837462"/>
            <a:ext cx="444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météorologistes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E16ECB5-5154-28CB-DFCF-7D950E2E61E6}"/>
              </a:ext>
            </a:extLst>
          </p:cNvPr>
          <p:cNvSpPr txBox="1"/>
          <p:nvPr/>
        </p:nvSpPr>
        <p:spPr>
          <a:xfrm>
            <a:off x="7166396" y="9341459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37" name="Picture 2" descr="Diplôme d'ingénieur en France — Wikipédia">
            <a:extLst>
              <a:ext uri="{FF2B5EF4-FFF2-40B4-BE49-F238E27FC236}">
                <a16:creationId xmlns:a16="http://schemas.microsoft.com/office/drawing/2014/main" id="{7169FB28-3924-2B00-97E1-AF293667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39" y="8146095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E096E42-859A-9A7B-1E39-6BC219ECA93F}"/>
              </a:ext>
            </a:extLst>
          </p:cNvPr>
          <p:cNvSpPr txBox="1"/>
          <p:nvPr/>
        </p:nvSpPr>
        <p:spPr>
          <a:xfrm>
            <a:off x="6608998" y="2306869"/>
            <a:ext cx="448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JOUVIN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9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6F290A5-77AC-9907-8862-7A3C4D82DF45}"/>
              </a:ext>
            </a:extLst>
          </p:cNvPr>
          <p:cNvSpPr/>
          <p:nvPr/>
        </p:nvSpPr>
        <p:spPr>
          <a:xfrm rot="11596640">
            <a:off x="-6234437" y="4190875"/>
            <a:ext cx="20902462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0A3E0C4C-33C8-2223-6F84-14C74232D28B}"/>
              </a:ext>
            </a:extLst>
          </p:cNvPr>
          <p:cNvSpPr/>
          <p:nvPr/>
        </p:nvSpPr>
        <p:spPr>
          <a:xfrm rot="5988649">
            <a:off x="-5941889" y="3181183"/>
            <a:ext cx="1738254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2EF486-7278-D145-CF5B-0DA6C9EEED66}"/>
              </a:ext>
            </a:extLst>
          </p:cNvPr>
          <p:cNvSpPr/>
          <p:nvPr/>
        </p:nvSpPr>
        <p:spPr>
          <a:xfrm rot="1831092">
            <a:off x="9824584" y="14424673"/>
            <a:ext cx="12809063" cy="21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000045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527196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25518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021491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483689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23098905" y="15947882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24079465" y="15370420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24263913" y="15672650"/>
            <a:ext cx="588340" cy="522969"/>
          </a:xfrm>
          <a:prstGeom prst="rect">
            <a:avLst/>
          </a:prstGeom>
        </p:spPr>
      </p:pic>
      <p:pic>
        <p:nvPicPr>
          <p:cNvPr id="24" name="Graphique 23" descr="Homme portant un ordinateur portable">
            <a:extLst>
              <a:ext uri="{FF2B5EF4-FFF2-40B4-BE49-F238E27FC236}">
                <a16:creationId xmlns:a16="http://schemas.microsoft.com/office/drawing/2014/main" id="{41F8665E-9F0C-CDB8-EEC3-AD44E21859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226271">
            <a:off x="26144039" y="17917571"/>
            <a:ext cx="1771650" cy="1257300"/>
          </a:xfrm>
          <a:prstGeom prst="rect">
            <a:avLst/>
          </a:prstGeom>
        </p:spPr>
      </p:pic>
      <p:pic>
        <p:nvPicPr>
          <p:cNvPr id="25" name="Graphique 24" descr="Homme aux cheveux ondulés">
            <a:extLst>
              <a:ext uri="{FF2B5EF4-FFF2-40B4-BE49-F238E27FC236}">
                <a16:creationId xmlns:a16="http://schemas.microsoft.com/office/drawing/2014/main" id="{66828940-3CA8-F8B7-4A38-1AF4F0EF0B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49073">
            <a:off x="26701611" y="17203269"/>
            <a:ext cx="676179" cy="942217"/>
          </a:xfrm>
          <a:prstGeom prst="rect">
            <a:avLst/>
          </a:prstGeom>
        </p:spPr>
      </p:pic>
      <p:pic>
        <p:nvPicPr>
          <p:cNvPr id="26" name="Graphique 25" descr="Visage souriant aux grands yeux">
            <a:extLst>
              <a:ext uri="{FF2B5EF4-FFF2-40B4-BE49-F238E27FC236}">
                <a16:creationId xmlns:a16="http://schemas.microsoft.com/office/drawing/2014/main" id="{39779E63-D1C9-B5BF-5091-DD9C23276E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925371" y="17584692"/>
            <a:ext cx="418233" cy="395625"/>
          </a:xfrm>
          <a:prstGeom prst="rect">
            <a:avLst/>
          </a:prstGeom>
        </p:spPr>
      </p:pic>
      <p:pic>
        <p:nvPicPr>
          <p:cNvPr id="27" name="Graphique 26" descr="Homme portant une veste">
            <a:extLst>
              <a:ext uri="{FF2B5EF4-FFF2-40B4-BE49-F238E27FC236}">
                <a16:creationId xmlns:a16="http://schemas.microsoft.com/office/drawing/2014/main" id="{8F22F33D-F791-1C90-B8CE-005EE05FCF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36965">
            <a:off x="24865095" y="16871720"/>
            <a:ext cx="1471951" cy="1428974"/>
          </a:xfrm>
          <a:prstGeom prst="rect">
            <a:avLst/>
          </a:prstGeom>
        </p:spPr>
      </p:pic>
      <p:pic>
        <p:nvPicPr>
          <p:cNvPr id="28" name="Graphique 27" descr="Garçon aux cheveux torsadés">
            <a:extLst>
              <a:ext uri="{FF2B5EF4-FFF2-40B4-BE49-F238E27FC236}">
                <a16:creationId xmlns:a16="http://schemas.microsoft.com/office/drawing/2014/main" id="{4DA295FA-F0CE-08B5-AD76-E5531D332B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991182">
            <a:off x="25653025" y="16394379"/>
            <a:ext cx="724781" cy="838674"/>
          </a:xfrm>
          <a:prstGeom prst="rect">
            <a:avLst/>
          </a:prstGeom>
        </p:spPr>
      </p:pic>
      <p:pic>
        <p:nvPicPr>
          <p:cNvPr id="29" name="Graphique 28" descr="Un visage aux yeux fermés">
            <a:extLst>
              <a:ext uri="{FF2B5EF4-FFF2-40B4-BE49-F238E27FC236}">
                <a16:creationId xmlns:a16="http://schemas.microsoft.com/office/drawing/2014/main" id="{453EE0F2-2CBD-90E5-F705-32C84CED08F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431642">
            <a:off x="25863539" y="16726539"/>
            <a:ext cx="408097" cy="40809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5FDE448-96E0-902C-0D38-F365735330F4}"/>
              </a:ext>
            </a:extLst>
          </p:cNvPr>
          <p:cNvSpPr/>
          <p:nvPr/>
        </p:nvSpPr>
        <p:spPr>
          <a:xfrm rot="1831092">
            <a:off x="5970642" y="10868230"/>
            <a:ext cx="14753475" cy="1366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4ADFF8-B75F-97C7-49A3-97D722669135}"/>
              </a:ext>
            </a:extLst>
          </p:cNvPr>
          <p:cNvSpPr txBox="1"/>
          <p:nvPr/>
        </p:nvSpPr>
        <p:spPr>
          <a:xfrm>
            <a:off x="5421258" y="-1323439"/>
            <a:ext cx="523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L’É</a:t>
            </a:r>
            <a:r>
              <a:rPr lang="fr-FR" sz="8000" dirty="0">
                <a:solidFill>
                  <a:schemeClr val="bg1"/>
                </a:solidFill>
                <a:latin typeface="Futura Book" panose="020B0800000000000000" pitchFamily="34" charset="0"/>
              </a:rPr>
              <a:t>QUIPE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9200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1</a:t>
            </a:r>
          </a:p>
        </p:txBody>
      </p:sp>
      <p:pic>
        <p:nvPicPr>
          <p:cNvPr id="19" name="Graphique 18" descr="Homme portant une veste">
            <a:extLst>
              <a:ext uri="{FF2B5EF4-FFF2-40B4-BE49-F238E27FC236}">
                <a16:creationId xmlns:a16="http://schemas.microsoft.com/office/drawing/2014/main" id="{9F879A80-E03A-F4AE-652D-0640BAEDE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520227">
            <a:off x="1637186" y="3709077"/>
            <a:ext cx="4010966" cy="3893857"/>
          </a:xfrm>
          <a:prstGeom prst="rect">
            <a:avLst/>
          </a:prstGeom>
        </p:spPr>
      </p:pic>
      <p:pic>
        <p:nvPicPr>
          <p:cNvPr id="30" name="Graphique 29" descr="Garçon aux cheveux torsadés">
            <a:extLst>
              <a:ext uri="{FF2B5EF4-FFF2-40B4-BE49-F238E27FC236}">
                <a16:creationId xmlns:a16="http://schemas.microsoft.com/office/drawing/2014/main" id="{5DA5B4BB-2178-06D0-B175-7DEBADC8E42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9027">
            <a:off x="2882115" y="1735118"/>
            <a:ext cx="2407113" cy="2785370"/>
          </a:xfrm>
          <a:prstGeom prst="rect">
            <a:avLst/>
          </a:prstGeom>
        </p:spPr>
      </p:pic>
      <p:pic>
        <p:nvPicPr>
          <p:cNvPr id="32" name="Graphique 31" descr="Un visage aux yeux fermés">
            <a:extLst>
              <a:ext uri="{FF2B5EF4-FFF2-40B4-BE49-F238E27FC236}">
                <a16:creationId xmlns:a16="http://schemas.microsoft.com/office/drawing/2014/main" id="{81C762C5-A33D-B789-7DF6-BFC73AD887B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21374339">
            <a:off x="3890752" y="2859561"/>
            <a:ext cx="1312540" cy="131254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A0CFABB-1B3F-37C4-160F-808037667DE7}"/>
              </a:ext>
            </a:extLst>
          </p:cNvPr>
          <p:cNvSpPr txBox="1"/>
          <p:nvPr/>
        </p:nvSpPr>
        <p:spPr>
          <a:xfrm>
            <a:off x="6111639" y="1393004"/>
            <a:ext cx="3856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ETHAN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AF38FF-8F11-DB20-4266-EF3DE218D847}"/>
              </a:ext>
            </a:extLst>
          </p:cNvPr>
          <p:cNvSpPr txBox="1"/>
          <p:nvPr/>
        </p:nvSpPr>
        <p:spPr>
          <a:xfrm>
            <a:off x="5918735" y="3701838"/>
            <a:ext cx="444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météorologiste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9523B2-BCA6-8C2F-267C-BBEB28772836}"/>
              </a:ext>
            </a:extLst>
          </p:cNvPr>
          <p:cNvSpPr txBox="1"/>
          <p:nvPr/>
        </p:nvSpPr>
        <p:spPr>
          <a:xfrm>
            <a:off x="7268858" y="4146630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1026" name="Picture 2" descr="Diplôme d'ingénieur en France — Wikipédia">
            <a:extLst>
              <a:ext uri="{FF2B5EF4-FFF2-40B4-BE49-F238E27FC236}">
                <a16:creationId xmlns:a16="http://schemas.microsoft.com/office/drawing/2014/main" id="{199D501B-F5E6-F28B-D06E-55F8FEA4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01" y="4635406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1DD7262-D1F7-6CFD-99DB-430F84661640}"/>
              </a:ext>
            </a:extLst>
          </p:cNvPr>
          <p:cNvSpPr txBox="1"/>
          <p:nvPr/>
        </p:nvSpPr>
        <p:spPr>
          <a:xfrm>
            <a:off x="6608998" y="2306869"/>
            <a:ext cx="448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JOUVIN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726EDB-068F-C707-2001-5A38B50B3194}"/>
              </a:ext>
            </a:extLst>
          </p:cNvPr>
          <p:cNvSpPr txBox="1"/>
          <p:nvPr/>
        </p:nvSpPr>
        <p:spPr>
          <a:xfrm>
            <a:off x="11659633" y="685800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B1CC77B-8539-F5A8-06AE-F62006336F64}"/>
              </a:ext>
            </a:extLst>
          </p:cNvPr>
          <p:cNvSpPr txBox="1"/>
          <p:nvPr/>
        </p:nvSpPr>
        <p:spPr>
          <a:xfrm>
            <a:off x="14393912" y="1712574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ROMUALD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6C396A8-3AE8-369B-BFE6-70DC9EFD06E2}"/>
              </a:ext>
            </a:extLst>
          </p:cNvPr>
          <p:cNvSpPr txBox="1"/>
          <p:nvPr/>
        </p:nvSpPr>
        <p:spPr>
          <a:xfrm>
            <a:off x="12578435" y="2764293"/>
            <a:ext cx="58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AVERSENQ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4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D2D1D751-6B99-D78A-3BF0-351919815EE4}"/>
              </a:ext>
            </a:extLst>
          </p:cNvPr>
          <p:cNvSpPr/>
          <p:nvPr/>
        </p:nvSpPr>
        <p:spPr>
          <a:xfrm rot="9087525">
            <a:off x="-7680301" y="1872214"/>
            <a:ext cx="20902462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0750905-3F76-B9E4-349A-F0F416E46996}"/>
              </a:ext>
            </a:extLst>
          </p:cNvPr>
          <p:cNvSpPr/>
          <p:nvPr/>
        </p:nvSpPr>
        <p:spPr>
          <a:xfrm rot="3479534">
            <a:off x="-5941889" y="3181183"/>
            <a:ext cx="1738254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40177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795466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556764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603532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375225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23098905" y="15947882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24079465" y="15370420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24263913" y="15672650"/>
            <a:ext cx="588340" cy="5229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2</a:t>
            </a:r>
          </a:p>
        </p:txBody>
      </p:sp>
      <p:pic>
        <p:nvPicPr>
          <p:cNvPr id="19" name="Graphique 18" descr="Homme portant une veste">
            <a:extLst>
              <a:ext uri="{FF2B5EF4-FFF2-40B4-BE49-F238E27FC236}">
                <a16:creationId xmlns:a16="http://schemas.microsoft.com/office/drawing/2014/main" id="{9F879A80-E03A-F4AE-652D-0640BAEDE6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1352403">
            <a:off x="-3321635" y="6921017"/>
            <a:ext cx="4010966" cy="3893857"/>
          </a:xfrm>
          <a:prstGeom prst="rect">
            <a:avLst/>
          </a:prstGeom>
        </p:spPr>
      </p:pic>
      <p:pic>
        <p:nvPicPr>
          <p:cNvPr id="30" name="Graphique 29" descr="Garçon aux cheveux torsadés">
            <a:extLst>
              <a:ext uri="{FF2B5EF4-FFF2-40B4-BE49-F238E27FC236}">
                <a16:creationId xmlns:a16="http://schemas.microsoft.com/office/drawing/2014/main" id="{5DA5B4BB-2178-06D0-B175-7DEBADC8E4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69027">
            <a:off x="-2474106" y="4794658"/>
            <a:ext cx="2407113" cy="2785370"/>
          </a:xfrm>
          <a:prstGeom prst="rect">
            <a:avLst/>
          </a:prstGeom>
        </p:spPr>
      </p:pic>
      <p:pic>
        <p:nvPicPr>
          <p:cNvPr id="32" name="Graphique 31" descr="Un visage aux yeux fermés">
            <a:extLst>
              <a:ext uri="{FF2B5EF4-FFF2-40B4-BE49-F238E27FC236}">
                <a16:creationId xmlns:a16="http://schemas.microsoft.com/office/drawing/2014/main" id="{81C762C5-A33D-B789-7DF6-BFC73AD887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374339">
            <a:off x="-1468475" y="5729839"/>
            <a:ext cx="1312540" cy="131254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A0CFABB-1B3F-37C4-160F-808037667DE7}"/>
              </a:ext>
            </a:extLst>
          </p:cNvPr>
          <p:cNvSpPr txBox="1"/>
          <p:nvPr/>
        </p:nvSpPr>
        <p:spPr>
          <a:xfrm>
            <a:off x="6108990" y="-1056905"/>
            <a:ext cx="3856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ETHAN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AF38FF-8F11-DB20-4266-EF3DE218D847}"/>
              </a:ext>
            </a:extLst>
          </p:cNvPr>
          <p:cNvSpPr txBox="1"/>
          <p:nvPr/>
        </p:nvSpPr>
        <p:spPr>
          <a:xfrm>
            <a:off x="5686363" y="-1384885"/>
            <a:ext cx="444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météorologistes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9523B2-BCA6-8C2F-267C-BBEB28772836}"/>
              </a:ext>
            </a:extLst>
          </p:cNvPr>
          <p:cNvSpPr txBox="1"/>
          <p:nvPr/>
        </p:nvSpPr>
        <p:spPr>
          <a:xfrm>
            <a:off x="7036485" y="-1567144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1026" name="Picture 2" descr="Diplôme d'ingénieur en France — Wikipédia">
            <a:extLst>
              <a:ext uri="{FF2B5EF4-FFF2-40B4-BE49-F238E27FC236}">
                <a16:creationId xmlns:a16="http://schemas.microsoft.com/office/drawing/2014/main" id="{199D501B-F5E6-F28B-D06E-55F8FEA4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76" y="-1257834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3133700-F08B-507F-41C0-6B8996A036C2}"/>
              </a:ext>
            </a:extLst>
          </p:cNvPr>
          <p:cNvSpPr txBox="1"/>
          <p:nvPr/>
        </p:nvSpPr>
        <p:spPr>
          <a:xfrm>
            <a:off x="5082110" y="1748820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ROMUALD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E06FFA-FD85-4115-612B-041B24D376B8}"/>
              </a:ext>
            </a:extLst>
          </p:cNvPr>
          <p:cNvSpPr txBox="1"/>
          <p:nvPr/>
        </p:nvSpPr>
        <p:spPr>
          <a:xfrm>
            <a:off x="5501094" y="2767279"/>
            <a:ext cx="58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AVERSENQ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1418E30-F1FA-0417-60F0-4857F7C5053B}"/>
              </a:ext>
            </a:extLst>
          </p:cNvPr>
          <p:cNvSpPr txBox="1"/>
          <p:nvPr/>
        </p:nvSpPr>
        <p:spPr>
          <a:xfrm>
            <a:off x="6742348" y="-1584940"/>
            <a:ext cx="448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JOUVIN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35" name="Graphique 34" descr="Homme portant un ordinateur portable">
            <a:extLst>
              <a:ext uri="{FF2B5EF4-FFF2-40B4-BE49-F238E27FC236}">
                <a16:creationId xmlns:a16="http://schemas.microsoft.com/office/drawing/2014/main" id="{2522B845-741E-DEB0-590C-F017B46C4E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0707265">
            <a:off x="1224584" y="4134557"/>
            <a:ext cx="5579486" cy="3959635"/>
          </a:xfrm>
          <a:prstGeom prst="rect">
            <a:avLst/>
          </a:prstGeom>
        </p:spPr>
      </p:pic>
      <p:pic>
        <p:nvPicPr>
          <p:cNvPr id="36" name="Graphique 35" descr="Homme aux cheveux ondulés">
            <a:extLst>
              <a:ext uri="{FF2B5EF4-FFF2-40B4-BE49-F238E27FC236}">
                <a16:creationId xmlns:a16="http://schemas.microsoft.com/office/drawing/2014/main" id="{315931E7-89A0-7BF0-9501-9A87E3903D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738130">
            <a:off x="1671687" y="2220922"/>
            <a:ext cx="2129502" cy="2967340"/>
          </a:xfrm>
          <a:prstGeom prst="rect">
            <a:avLst/>
          </a:prstGeom>
        </p:spPr>
      </p:pic>
      <p:pic>
        <p:nvPicPr>
          <p:cNvPr id="37" name="Graphique 36" descr="Visage souriant aux grands yeux">
            <a:extLst>
              <a:ext uri="{FF2B5EF4-FFF2-40B4-BE49-F238E27FC236}">
                <a16:creationId xmlns:a16="http://schemas.microsoft.com/office/drawing/2014/main" id="{9E6D8A8E-9C9C-9CA2-3A5A-F9760D798AE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20954557">
            <a:off x="2470036" y="3349104"/>
            <a:ext cx="1317148" cy="124594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D1A0786-84B6-ECAC-4FD3-EC9D594A90CB}"/>
              </a:ext>
            </a:extLst>
          </p:cNvPr>
          <p:cNvSpPr txBox="1"/>
          <p:nvPr/>
        </p:nvSpPr>
        <p:spPr>
          <a:xfrm>
            <a:off x="6074722" y="9803124"/>
            <a:ext cx="392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Informaticien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8E4443F-A519-10A2-4381-4506AD763FC7}"/>
              </a:ext>
            </a:extLst>
          </p:cNvPr>
          <p:cNvSpPr txBox="1"/>
          <p:nvPr/>
        </p:nvSpPr>
        <p:spPr>
          <a:xfrm>
            <a:off x="7166396" y="9341459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41" name="Picture 2" descr="Diplôme d'ingénieur en France — Wikipédia">
            <a:extLst>
              <a:ext uri="{FF2B5EF4-FFF2-40B4-BE49-F238E27FC236}">
                <a16:creationId xmlns:a16="http://schemas.microsoft.com/office/drawing/2014/main" id="{1316424C-73E5-E4E5-4AA1-31D45BC1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37" y="11060134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33923D8-60FF-91A6-452F-58517C249F2B}"/>
              </a:ext>
            </a:extLst>
          </p:cNvPr>
          <p:cNvSpPr/>
          <p:nvPr/>
        </p:nvSpPr>
        <p:spPr>
          <a:xfrm rot="9087525">
            <a:off x="-1856891" y="1942990"/>
            <a:ext cx="20902462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1EB0D01-6872-B572-B717-812C789124ED}"/>
              </a:ext>
            </a:extLst>
          </p:cNvPr>
          <p:cNvSpPr/>
          <p:nvPr/>
        </p:nvSpPr>
        <p:spPr>
          <a:xfrm rot="3479534">
            <a:off x="-167836" y="1725960"/>
            <a:ext cx="1738254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40177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795466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556764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603532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375225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29150">
            <a:off x="23098905" y="15947882"/>
            <a:ext cx="1925853" cy="1662037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66043">
            <a:off x="24079465" y="15370420"/>
            <a:ext cx="812904" cy="941936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2644">
            <a:off x="24263913" y="15672650"/>
            <a:ext cx="588340" cy="5229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133700-F08B-507F-41C0-6B8996A036C2}"/>
              </a:ext>
            </a:extLst>
          </p:cNvPr>
          <p:cNvSpPr txBox="1"/>
          <p:nvPr/>
        </p:nvSpPr>
        <p:spPr>
          <a:xfrm>
            <a:off x="5082110" y="1748820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ROMUALD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E06FFA-FD85-4115-612B-041B24D376B8}"/>
              </a:ext>
            </a:extLst>
          </p:cNvPr>
          <p:cNvSpPr txBox="1"/>
          <p:nvPr/>
        </p:nvSpPr>
        <p:spPr>
          <a:xfrm>
            <a:off x="5501094" y="2767279"/>
            <a:ext cx="58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AVERSENQ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35" name="Graphique 34" descr="Homme portant un ordinateur portable">
            <a:extLst>
              <a:ext uri="{FF2B5EF4-FFF2-40B4-BE49-F238E27FC236}">
                <a16:creationId xmlns:a16="http://schemas.microsoft.com/office/drawing/2014/main" id="{2522B845-741E-DEB0-590C-F017B46C4E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1449896">
            <a:off x="2501860" y="5570789"/>
            <a:ext cx="5579486" cy="3959635"/>
          </a:xfrm>
          <a:prstGeom prst="rect">
            <a:avLst/>
          </a:prstGeom>
        </p:spPr>
      </p:pic>
      <p:pic>
        <p:nvPicPr>
          <p:cNvPr id="36" name="Graphique 35" descr="Homme aux cheveux ondulés">
            <a:extLst>
              <a:ext uri="{FF2B5EF4-FFF2-40B4-BE49-F238E27FC236}">
                <a16:creationId xmlns:a16="http://schemas.microsoft.com/office/drawing/2014/main" id="{315931E7-89A0-7BF0-9501-9A87E3903D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1480761">
            <a:off x="3431037" y="3555357"/>
            <a:ext cx="2129502" cy="2967340"/>
          </a:xfrm>
          <a:prstGeom prst="rect">
            <a:avLst/>
          </a:prstGeom>
        </p:spPr>
      </p:pic>
      <p:pic>
        <p:nvPicPr>
          <p:cNvPr id="37" name="Graphique 36" descr="Visage souriant aux grands yeux">
            <a:extLst>
              <a:ext uri="{FF2B5EF4-FFF2-40B4-BE49-F238E27FC236}">
                <a16:creationId xmlns:a16="http://schemas.microsoft.com/office/drawing/2014/main" id="{9E6D8A8E-9C9C-9CA2-3A5A-F9760D798A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487553">
            <a:off x="4130291" y="4599269"/>
            <a:ext cx="1317148" cy="124594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D1A0786-84B6-ECAC-4FD3-EC9D594A90CB}"/>
              </a:ext>
            </a:extLst>
          </p:cNvPr>
          <p:cNvSpPr txBox="1"/>
          <p:nvPr/>
        </p:nvSpPr>
        <p:spPr>
          <a:xfrm>
            <a:off x="6100128" y="4027419"/>
            <a:ext cx="392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Informaticien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8E4443F-A519-10A2-4381-4506AD763FC7}"/>
              </a:ext>
            </a:extLst>
          </p:cNvPr>
          <p:cNvSpPr txBox="1"/>
          <p:nvPr/>
        </p:nvSpPr>
        <p:spPr>
          <a:xfrm>
            <a:off x="7189152" y="4422189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41" name="Picture 2" descr="Diplôme d'ingénieur en France — Wikipédia">
            <a:extLst>
              <a:ext uri="{FF2B5EF4-FFF2-40B4-BE49-F238E27FC236}">
                <a16:creationId xmlns:a16="http://schemas.microsoft.com/office/drawing/2014/main" id="{1316424C-73E5-E4E5-4AA1-31D45BC1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45" y="4982398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A01AFF-4A1E-36E3-B496-C5DA3225EFFE}"/>
              </a:ext>
            </a:extLst>
          </p:cNvPr>
          <p:cNvSpPr txBox="1"/>
          <p:nvPr/>
        </p:nvSpPr>
        <p:spPr>
          <a:xfrm>
            <a:off x="15441425" y="1373391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ELIAS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D62D99-A11F-8332-A2C7-8E4C6E4A14D6}"/>
              </a:ext>
            </a:extLst>
          </p:cNvPr>
          <p:cNvSpPr txBox="1"/>
          <p:nvPr/>
        </p:nvSpPr>
        <p:spPr>
          <a:xfrm>
            <a:off x="12357100" y="2237590"/>
            <a:ext cx="75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OUICHOUANI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FA278E8-8EB7-80BD-AE6B-139C0FD68DF1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4</a:t>
            </a:r>
          </a:p>
        </p:txBody>
      </p:sp>
      <p:pic>
        <p:nvPicPr>
          <p:cNvPr id="27" name="Picture 2" descr="Diplôme d'ingénieur en France — Wikipédia">
            <a:extLst>
              <a:ext uri="{FF2B5EF4-FFF2-40B4-BE49-F238E27FC236}">
                <a16:creationId xmlns:a16="http://schemas.microsoft.com/office/drawing/2014/main" id="{CB5518CA-83D3-4BFE-97CA-8C4CFF6C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45" y="7316353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07D9400-702B-8E54-0DD8-84EFEE323356}"/>
              </a:ext>
            </a:extLst>
          </p:cNvPr>
          <p:cNvSpPr txBox="1"/>
          <p:nvPr/>
        </p:nvSpPr>
        <p:spPr>
          <a:xfrm>
            <a:off x="7189152" y="8354994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</p:spTree>
    <p:extLst>
      <p:ext uri="{BB962C8B-B14F-4D97-AF65-F5344CB8AC3E}">
        <p14:creationId xmlns:p14="http://schemas.microsoft.com/office/powerpoint/2010/main" val="297076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8C89DB6-A134-ABD2-F9CC-B90D34F4615C}"/>
              </a:ext>
            </a:extLst>
          </p:cNvPr>
          <p:cNvSpPr/>
          <p:nvPr/>
        </p:nvSpPr>
        <p:spPr>
          <a:xfrm rot="9087525">
            <a:off x="-5165441" y="4581174"/>
            <a:ext cx="20902462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60FF140-2922-BCD9-7AB8-9A0CDABBD05F}"/>
              </a:ext>
            </a:extLst>
          </p:cNvPr>
          <p:cNvSpPr/>
          <p:nvPr/>
        </p:nvSpPr>
        <p:spPr>
          <a:xfrm rot="3479534">
            <a:off x="-3476386" y="4364144"/>
            <a:ext cx="17382549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080615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76414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683145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247835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241389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605" y="4572761"/>
            <a:ext cx="4455411" cy="3845079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1056">
            <a:off x="2398009" y="3001146"/>
            <a:ext cx="1880632" cy="2179144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72908" y="3630302"/>
            <a:ext cx="1361111" cy="12098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133700-F08B-507F-41C0-6B8996A036C2}"/>
              </a:ext>
            </a:extLst>
          </p:cNvPr>
          <p:cNvSpPr txBox="1"/>
          <p:nvPr/>
        </p:nvSpPr>
        <p:spPr>
          <a:xfrm>
            <a:off x="5082110" y="-4613880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ROMUALD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E06FFA-FD85-4115-612B-041B24D376B8}"/>
              </a:ext>
            </a:extLst>
          </p:cNvPr>
          <p:cNvSpPr txBox="1"/>
          <p:nvPr/>
        </p:nvSpPr>
        <p:spPr>
          <a:xfrm>
            <a:off x="5501094" y="-3595421"/>
            <a:ext cx="58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AVERSENQ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35" name="Graphique 34" descr="Homme portant un ordinateur portable">
            <a:extLst>
              <a:ext uri="{FF2B5EF4-FFF2-40B4-BE49-F238E27FC236}">
                <a16:creationId xmlns:a16="http://schemas.microsoft.com/office/drawing/2014/main" id="{2522B845-741E-DEB0-590C-F017B46C4E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42736">
            <a:off x="-3618082" y="8909463"/>
            <a:ext cx="5579486" cy="3959635"/>
          </a:xfrm>
          <a:prstGeom prst="rect">
            <a:avLst/>
          </a:prstGeom>
        </p:spPr>
      </p:pic>
      <p:pic>
        <p:nvPicPr>
          <p:cNvPr id="36" name="Graphique 35" descr="Homme aux cheveux ondulés">
            <a:extLst>
              <a:ext uri="{FF2B5EF4-FFF2-40B4-BE49-F238E27FC236}">
                <a16:creationId xmlns:a16="http://schemas.microsoft.com/office/drawing/2014/main" id="{315931E7-89A0-7BF0-9501-9A87E3903D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773601">
            <a:off x="-2019830" y="6661287"/>
            <a:ext cx="2129502" cy="2967340"/>
          </a:xfrm>
          <a:prstGeom prst="rect">
            <a:avLst/>
          </a:prstGeom>
        </p:spPr>
      </p:pic>
      <p:pic>
        <p:nvPicPr>
          <p:cNvPr id="37" name="Graphique 36" descr="Visage souriant aux grands yeux">
            <a:extLst>
              <a:ext uri="{FF2B5EF4-FFF2-40B4-BE49-F238E27FC236}">
                <a16:creationId xmlns:a16="http://schemas.microsoft.com/office/drawing/2014/main" id="{9E6D8A8E-9C9C-9CA2-3A5A-F9760D798A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4496">
            <a:off x="-1359295" y="7734461"/>
            <a:ext cx="1317148" cy="124594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D1A0786-84B6-ECAC-4FD3-EC9D594A90CB}"/>
              </a:ext>
            </a:extLst>
          </p:cNvPr>
          <p:cNvSpPr txBox="1"/>
          <p:nvPr/>
        </p:nvSpPr>
        <p:spPr>
          <a:xfrm>
            <a:off x="6100126" y="-4371234"/>
            <a:ext cx="392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Informaticien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8E4443F-A519-10A2-4381-4506AD763FC7}"/>
              </a:ext>
            </a:extLst>
          </p:cNvPr>
          <p:cNvSpPr txBox="1"/>
          <p:nvPr/>
        </p:nvSpPr>
        <p:spPr>
          <a:xfrm>
            <a:off x="7189152" y="-4616305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41" name="Picture 2" descr="Diplôme d'ingénieur en France — Wikipédia">
            <a:extLst>
              <a:ext uri="{FF2B5EF4-FFF2-40B4-BE49-F238E27FC236}">
                <a16:creationId xmlns:a16="http://schemas.microsoft.com/office/drawing/2014/main" id="{1316424C-73E5-E4E5-4AA1-31D45BC1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45" y="-5660202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0419BE-E17A-4923-62D0-CE59EC317897}"/>
              </a:ext>
            </a:extLst>
          </p:cNvPr>
          <p:cNvSpPr txBox="1"/>
          <p:nvPr/>
        </p:nvSpPr>
        <p:spPr>
          <a:xfrm>
            <a:off x="3338325" y="1373391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ELIAS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D95991-B712-FFB9-34A3-E96B5CCF5DF6}"/>
              </a:ext>
            </a:extLst>
          </p:cNvPr>
          <p:cNvSpPr txBox="1"/>
          <p:nvPr/>
        </p:nvSpPr>
        <p:spPr>
          <a:xfrm>
            <a:off x="3810000" y="2237590"/>
            <a:ext cx="75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OUICHOUANI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158198-C076-D423-FBE3-068169ABEC21}"/>
              </a:ext>
            </a:extLst>
          </p:cNvPr>
          <p:cNvSpPr txBox="1"/>
          <p:nvPr/>
        </p:nvSpPr>
        <p:spPr>
          <a:xfrm>
            <a:off x="5026081" y="8635777"/>
            <a:ext cx="607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en systèmes d'information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982C31E-710B-1254-4575-549BE682292E}"/>
              </a:ext>
            </a:extLst>
          </p:cNvPr>
          <p:cNvSpPr txBox="1"/>
          <p:nvPr/>
        </p:nvSpPr>
        <p:spPr>
          <a:xfrm>
            <a:off x="7189152" y="8354994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24" name="Picture 2" descr="Diplôme d'ingénieur en France — Wikipédia">
            <a:extLst>
              <a:ext uri="{FF2B5EF4-FFF2-40B4-BE49-F238E27FC236}">
                <a16:creationId xmlns:a16="http://schemas.microsoft.com/office/drawing/2014/main" id="{01F7C488-9055-F2EC-CCE8-8B74314F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95" y="6979439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2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9087525">
            <a:off x="-8882794" y="4659706"/>
            <a:ext cx="22398898" cy="57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3479534">
            <a:off x="-8694004" y="7594665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080615">
            <a:off x="103414" y="62780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76414">
            <a:off x="510923" y="0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683145">
            <a:off x="1062639" y="0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247835">
            <a:off x="1614355" y="-26752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241389">
            <a:off x="2166071" y="-13376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1383">
            <a:off x="1502990" y="4887621"/>
            <a:ext cx="4455411" cy="3845079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692439">
            <a:off x="3247706" y="3335656"/>
            <a:ext cx="1880632" cy="2179144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38164" y="4019787"/>
            <a:ext cx="1361111" cy="12098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133700-F08B-507F-41C0-6B8996A036C2}"/>
              </a:ext>
            </a:extLst>
          </p:cNvPr>
          <p:cNvSpPr txBox="1"/>
          <p:nvPr/>
        </p:nvSpPr>
        <p:spPr>
          <a:xfrm>
            <a:off x="5082110" y="-4613880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ROMUALD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E06FFA-FD85-4115-612B-041B24D376B8}"/>
              </a:ext>
            </a:extLst>
          </p:cNvPr>
          <p:cNvSpPr txBox="1"/>
          <p:nvPr/>
        </p:nvSpPr>
        <p:spPr>
          <a:xfrm>
            <a:off x="5501094" y="-3595421"/>
            <a:ext cx="588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AVERSENQ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35" name="Graphique 34" descr="Homme portant un ordinateur portable">
            <a:extLst>
              <a:ext uri="{FF2B5EF4-FFF2-40B4-BE49-F238E27FC236}">
                <a16:creationId xmlns:a16="http://schemas.microsoft.com/office/drawing/2014/main" id="{2522B845-741E-DEB0-590C-F017B46C4E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42736">
            <a:off x="-3618082" y="8909463"/>
            <a:ext cx="5579486" cy="3959635"/>
          </a:xfrm>
          <a:prstGeom prst="rect">
            <a:avLst/>
          </a:prstGeom>
        </p:spPr>
      </p:pic>
      <p:pic>
        <p:nvPicPr>
          <p:cNvPr id="36" name="Graphique 35" descr="Homme aux cheveux ondulés">
            <a:extLst>
              <a:ext uri="{FF2B5EF4-FFF2-40B4-BE49-F238E27FC236}">
                <a16:creationId xmlns:a16="http://schemas.microsoft.com/office/drawing/2014/main" id="{315931E7-89A0-7BF0-9501-9A87E3903D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773601">
            <a:off x="-2019830" y="6661287"/>
            <a:ext cx="2129502" cy="2967340"/>
          </a:xfrm>
          <a:prstGeom prst="rect">
            <a:avLst/>
          </a:prstGeom>
        </p:spPr>
      </p:pic>
      <p:pic>
        <p:nvPicPr>
          <p:cNvPr id="37" name="Graphique 36" descr="Visage souriant aux grands yeux">
            <a:extLst>
              <a:ext uri="{FF2B5EF4-FFF2-40B4-BE49-F238E27FC236}">
                <a16:creationId xmlns:a16="http://schemas.microsoft.com/office/drawing/2014/main" id="{9E6D8A8E-9C9C-9CA2-3A5A-F9760D798A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4496">
            <a:off x="-1359295" y="7734461"/>
            <a:ext cx="1317148" cy="124594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D1A0786-84B6-ECAC-4FD3-EC9D594A90CB}"/>
              </a:ext>
            </a:extLst>
          </p:cNvPr>
          <p:cNvSpPr txBox="1"/>
          <p:nvPr/>
        </p:nvSpPr>
        <p:spPr>
          <a:xfrm>
            <a:off x="6100126" y="-4371234"/>
            <a:ext cx="392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Informaticien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8E4443F-A519-10A2-4381-4506AD763FC7}"/>
              </a:ext>
            </a:extLst>
          </p:cNvPr>
          <p:cNvSpPr txBox="1"/>
          <p:nvPr/>
        </p:nvSpPr>
        <p:spPr>
          <a:xfrm>
            <a:off x="7189152" y="-4616305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41" name="Picture 2" descr="Diplôme d'ingénieur en France — Wikipédia">
            <a:extLst>
              <a:ext uri="{FF2B5EF4-FFF2-40B4-BE49-F238E27FC236}">
                <a16:creationId xmlns:a16="http://schemas.microsoft.com/office/drawing/2014/main" id="{1316424C-73E5-E4E5-4AA1-31D45BC1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45" y="-5660202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0419BE-E17A-4923-62D0-CE59EC317897}"/>
              </a:ext>
            </a:extLst>
          </p:cNvPr>
          <p:cNvSpPr txBox="1"/>
          <p:nvPr/>
        </p:nvSpPr>
        <p:spPr>
          <a:xfrm>
            <a:off x="3338325" y="1373391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ELIAS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D95991-B712-FFB9-34A3-E96B5CCF5DF6}"/>
              </a:ext>
            </a:extLst>
          </p:cNvPr>
          <p:cNvSpPr txBox="1"/>
          <p:nvPr/>
        </p:nvSpPr>
        <p:spPr>
          <a:xfrm>
            <a:off x="3810000" y="2237590"/>
            <a:ext cx="75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OUICHOUANI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BB6896-1AA1-1DD9-63B5-55BE3FF2CA30}"/>
              </a:ext>
            </a:extLst>
          </p:cNvPr>
          <p:cNvSpPr txBox="1"/>
          <p:nvPr/>
        </p:nvSpPr>
        <p:spPr>
          <a:xfrm>
            <a:off x="5021952" y="3428999"/>
            <a:ext cx="607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en systèmes embarqués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2AB5CE9-9845-280F-6DF8-65E0CA279778}"/>
              </a:ext>
            </a:extLst>
          </p:cNvPr>
          <p:cNvSpPr txBox="1"/>
          <p:nvPr/>
        </p:nvSpPr>
        <p:spPr>
          <a:xfrm>
            <a:off x="7185024" y="3823770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27" name="Picture 2" descr="Diplôme d'ingénieur en France — Wikipédia">
            <a:extLst>
              <a:ext uri="{FF2B5EF4-FFF2-40B4-BE49-F238E27FC236}">
                <a16:creationId xmlns:a16="http://schemas.microsoft.com/office/drawing/2014/main" id="{3607BA87-E692-6249-276F-46ECCED5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17" y="4383979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944D0A2-E7ED-E8FD-37C5-0A25447ACB27}"/>
              </a:ext>
            </a:extLst>
          </p:cNvPr>
          <p:cNvSpPr txBox="1"/>
          <p:nvPr/>
        </p:nvSpPr>
        <p:spPr>
          <a:xfrm>
            <a:off x="3685035" y="11320698"/>
            <a:ext cx="627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SOMMAIRE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20E94E0-0ABF-7BC3-BE3F-FB9D3BCE2933}"/>
              </a:ext>
            </a:extLst>
          </p:cNvPr>
          <p:cNvSpPr txBox="1"/>
          <p:nvPr/>
        </p:nvSpPr>
        <p:spPr>
          <a:xfrm>
            <a:off x="3694343" y="10931452"/>
            <a:ext cx="627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  <a:p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210E3C-60A8-FAF8-F8A4-6B2A4944F107}"/>
              </a:ext>
            </a:extLst>
          </p:cNvPr>
          <p:cNvSpPr txBox="1"/>
          <p:nvPr/>
        </p:nvSpPr>
        <p:spPr>
          <a:xfrm>
            <a:off x="3661926" y="9997905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276C93A-8460-10F4-9A34-A08CC7606A01}"/>
              </a:ext>
            </a:extLst>
          </p:cNvPr>
          <p:cNvSpPr txBox="1"/>
          <p:nvPr/>
        </p:nvSpPr>
        <p:spPr>
          <a:xfrm>
            <a:off x="3694342" y="10431454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971AA03-9AB4-7D68-0104-A53E9CBD1159}"/>
              </a:ext>
            </a:extLst>
          </p:cNvPr>
          <p:cNvSpPr txBox="1"/>
          <p:nvPr/>
        </p:nvSpPr>
        <p:spPr>
          <a:xfrm>
            <a:off x="3754076" y="11417286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pic>
        <p:nvPicPr>
          <p:cNvPr id="19" name="Graphique 18" descr="Document">
            <a:extLst>
              <a:ext uri="{FF2B5EF4-FFF2-40B4-BE49-F238E27FC236}">
                <a16:creationId xmlns:a16="http://schemas.microsoft.com/office/drawing/2014/main" id="{1316DA1E-1E62-4648-D74B-0D83BAE1FA9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21952" y="10403769"/>
            <a:ext cx="646332" cy="646332"/>
          </a:xfrm>
          <a:prstGeom prst="rect">
            <a:avLst/>
          </a:prstGeom>
        </p:spPr>
      </p:pic>
      <p:pic>
        <p:nvPicPr>
          <p:cNvPr id="40" name="Graphique 39" descr="Tête avec engrenages">
            <a:extLst>
              <a:ext uri="{FF2B5EF4-FFF2-40B4-BE49-F238E27FC236}">
                <a16:creationId xmlns:a16="http://schemas.microsoft.com/office/drawing/2014/main" id="{9410AED4-188C-EB3C-4660-80CF142BFD1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023044" y="9951857"/>
            <a:ext cx="646332" cy="646332"/>
          </a:xfrm>
          <a:prstGeom prst="rect">
            <a:avLst/>
          </a:prstGeom>
        </p:spPr>
      </p:pic>
      <p:pic>
        <p:nvPicPr>
          <p:cNvPr id="43" name="Graphique 42" descr="Soleil partiel">
            <a:extLst>
              <a:ext uri="{FF2B5EF4-FFF2-40B4-BE49-F238E27FC236}">
                <a16:creationId xmlns:a16="http://schemas.microsoft.com/office/drawing/2014/main" id="{FE013DE5-30B0-53D3-06F0-51EA83CD6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1672" y="11371237"/>
            <a:ext cx="646332" cy="646332"/>
          </a:xfrm>
          <a:prstGeom prst="rect">
            <a:avLst/>
          </a:prstGeom>
        </p:spPr>
      </p:pic>
      <p:pic>
        <p:nvPicPr>
          <p:cNvPr id="45" name="Graphique 44" descr="Cloud Computing">
            <a:extLst>
              <a:ext uri="{FF2B5EF4-FFF2-40B4-BE49-F238E27FC236}">
                <a16:creationId xmlns:a16="http://schemas.microsoft.com/office/drawing/2014/main" id="{AB427BFA-D5B5-76BC-91FA-18BC9663FEA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717795" y="10907655"/>
            <a:ext cx="646332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99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078DFF1-23BB-C671-7322-0935A455B02B}"/>
              </a:ext>
            </a:extLst>
          </p:cNvPr>
          <p:cNvSpPr/>
          <p:nvPr/>
        </p:nvSpPr>
        <p:spPr>
          <a:xfrm rot="16200000">
            <a:off x="-7980871" y="4694708"/>
            <a:ext cx="22398898" cy="914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5147977-3EA2-73EA-7003-DBFD8138B37C}"/>
              </a:ext>
            </a:extLst>
          </p:cNvPr>
          <p:cNvSpPr/>
          <p:nvPr/>
        </p:nvSpPr>
        <p:spPr>
          <a:xfrm rot="3479534">
            <a:off x="-8694004" y="7594665"/>
            <a:ext cx="25348614" cy="85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27B799-A556-D330-7E19-35AEA9CA0DA7}"/>
              </a:ext>
            </a:extLst>
          </p:cNvPr>
          <p:cNvSpPr/>
          <p:nvPr/>
        </p:nvSpPr>
        <p:spPr>
          <a:xfrm>
            <a:off x="11478566" y="2232029"/>
            <a:ext cx="484414" cy="484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069C1A-0C3C-F83C-9179-5DA12C22ACC6}"/>
              </a:ext>
            </a:extLst>
          </p:cNvPr>
          <p:cNvSpPr/>
          <p:nvPr/>
        </p:nvSpPr>
        <p:spPr>
          <a:xfrm>
            <a:off x="11563175" y="2835696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7B406-9434-D1BB-F8E1-20D0995465F3}"/>
              </a:ext>
            </a:extLst>
          </p:cNvPr>
          <p:cNvSpPr/>
          <p:nvPr/>
        </p:nvSpPr>
        <p:spPr>
          <a:xfrm>
            <a:off x="11563173" y="327140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2AAA874-9BE2-8750-1475-FA9D92E71ED5}"/>
              </a:ext>
            </a:extLst>
          </p:cNvPr>
          <p:cNvSpPr/>
          <p:nvPr/>
        </p:nvSpPr>
        <p:spPr>
          <a:xfrm>
            <a:off x="11563173" y="3704592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1A3B29-B0A7-173F-06D0-154252AEEB38}"/>
              </a:ext>
            </a:extLst>
          </p:cNvPr>
          <p:cNvSpPr/>
          <p:nvPr/>
        </p:nvSpPr>
        <p:spPr>
          <a:xfrm>
            <a:off x="11563173" y="4166744"/>
            <a:ext cx="315195" cy="31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 descr="Soleil">
            <a:extLst>
              <a:ext uri="{FF2B5EF4-FFF2-40B4-BE49-F238E27FC236}">
                <a16:creationId xmlns:a16="http://schemas.microsoft.com/office/drawing/2014/main" id="{7A4F9358-0F1C-9BDE-8C9E-26B8B201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064370">
            <a:off x="-4040907" y="148279"/>
            <a:ext cx="407509" cy="407509"/>
          </a:xfrm>
          <a:prstGeom prst="rect">
            <a:avLst/>
          </a:prstGeom>
        </p:spPr>
      </p:pic>
      <p:pic>
        <p:nvPicPr>
          <p:cNvPr id="14" name="Graphique 13" descr="Pluie">
            <a:extLst>
              <a:ext uri="{FF2B5EF4-FFF2-40B4-BE49-F238E27FC236}">
                <a16:creationId xmlns:a16="http://schemas.microsoft.com/office/drawing/2014/main" id="{D76F2E1F-A4C7-650C-E2E1-B6828966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90063">
            <a:off x="-4170228" y="42358"/>
            <a:ext cx="607930" cy="607930"/>
          </a:xfrm>
          <a:prstGeom prst="rect">
            <a:avLst/>
          </a:prstGeom>
        </p:spPr>
      </p:pic>
      <p:pic>
        <p:nvPicPr>
          <p:cNvPr id="16" name="Graphique 15" descr="Éclair">
            <a:extLst>
              <a:ext uri="{FF2B5EF4-FFF2-40B4-BE49-F238E27FC236}">
                <a16:creationId xmlns:a16="http://schemas.microsoft.com/office/drawing/2014/main" id="{2D0CAB73-323D-DB66-61B0-9D1F5789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69059" y="42358"/>
            <a:ext cx="607930" cy="607930"/>
          </a:xfrm>
          <a:prstGeom prst="rect">
            <a:avLst/>
          </a:prstGeom>
        </p:spPr>
      </p:pic>
      <p:pic>
        <p:nvPicPr>
          <p:cNvPr id="18" name="Graphique 17" descr="Soleil partiel">
            <a:extLst>
              <a:ext uri="{FF2B5EF4-FFF2-40B4-BE49-F238E27FC236}">
                <a16:creationId xmlns:a16="http://schemas.microsoft.com/office/drawing/2014/main" id="{5D11ECCD-7D13-BD69-B25C-4527F9C36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852298">
            <a:off x="-3354463" y="42359"/>
            <a:ext cx="607930" cy="607930"/>
          </a:xfrm>
          <a:prstGeom prst="rect">
            <a:avLst/>
          </a:prstGeom>
        </p:spPr>
      </p:pic>
      <p:pic>
        <p:nvPicPr>
          <p:cNvPr id="20" name="Graphique 19" descr="Flocon de neige">
            <a:extLst>
              <a:ext uri="{FF2B5EF4-FFF2-40B4-BE49-F238E27FC236}">
                <a16:creationId xmlns:a16="http://schemas.microsoft.com/office/drawing/2014/main" id="{8A7592EE-B8D4-2362-6B57-D4AF9403C3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521843">
            <a:off x="-3636983" y="-66264"/>
            <a:ext cx="607930" cy="607930"/>
          </a:xfrm>
          <a:prstGeom prst="rect">
            <a:avLst/>
          </a:prstGeom>
        </p:spPr>
      </p:pic>
      <p:pic>
        <p:nvPicPr>
          <p:cNvPr id="21" name="Graphique 20" descr="Homme portant un dossier">
            <a:extLst>
              <a:ext uri="{FF2B5EF4-FFF2-40B4-BE49-F238E27FC236}">
                <a16:creationId xmlns:a16="http://schemas.microsoft.com/office/drawing/2014/main" id="{759AF22F-BAE5-DD8B-D45A-E72BB73A7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429492">
            <a:off x="-32104" y="5085980"/>
            <a:ext cx="3644820" cy="3145528"/>
          </a:xfrm>
          <a:prstGeom prst="rect">
            <a:avLst/>
          </a:prstGeom>
        </p:spPr>
      </p:pic>
      <p:pic>
        <p:nvPicPr>
          <p:cNvPr id="22" name="Graphique 21" descr="Un garçon aux cheveux courts">
            <a:extLst>
              <a:ext uri="{FF2B5EF4-FFF2-40B4-BE49-F238E27FC236}">
                <a16:creationId xmlns:a16="http://schemas.microsoft.com/office/drawing/2014/main" id="{EE989AC9-1DEE-658C-90D3-02325AEB13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580548">
            <a:off x="1048228" y="3771908"/>
            <a:ext cx="1538481" cy="1782684"/>
          </a:xfrm>
          <a:prstGeom prst="rect">
            <a:avLst/>
          </a:prstGeom>
        </p:spPr>
      </p:pic>
      <p:pic>
        <p:nvPicPr>
          <p:cNvPr id="23" name="Graphique 22" descr="Visage avec des sourcils épais">
            <a:extLst>
              <a:ext uri="{FF2B5EF4-FFF2-40B4-BE49-F238E27FC236}">
                <a16:creationId xmlns:a16="http://schemas.microsoft.com/office/drawing/2014/main" id="{982FBDB9-97DE-E938-CE68-D34609BDB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8109">
            <a:off x="1456459" y="4292910"/>
            <a:ext cx="1113479" cy="9897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FFE03C-5203-3AD5-2FA4-997AEA9314D2}"/>
              </a:ext>
            </a:extLst>
          </p:cNvPr>
          <p:cNvSpPr txBox="1"/>
          <p:nvPr/>
        </p:nvSpPr>
        <p:spPr>
          <a:xfrm>
            <a:off x="11659633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BAF107D-62A7-A400-1C2A-C312A129A064}"/>
              </a:ext>
            </a:extLst>
          </p:cNvPr>
          <p:cNvSpPr txBox="1"/>
          <p:nvPr/>
        </p:nvSpPr>
        <p:spPr>
          <a:xfrm>
            <a:off x="12168720" y="6348010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0419BE-E17A-4923-62D0-CE59EC317897}"/>
              </a:ext>
            </a:extLst>
          </p:cNvPr>
          <p:cNvSpPr txBox="1"/>
          <p:nvPr/>
        </p:nvSpPr>
        <p:spPr>
          <a:xfrm>
            <a:off x="3338325" y="-2168097"/>
            <a:ext cx="565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ELIAS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D95991-B712-FFB9-34A3-E96B5CCF5DF6}"/>
              </a:ext>
            </a:extLst>
          </p:cNvPr>
          <p:cNvSpPr txBox="1"/>
          <p:nvPr/>
        </p:nvSpPr>
        <p:spPr>
          <a:xfrm>
            <a:off x="3810000" y="-2145726"/>
            <a:ext cx="75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OUICHOUANI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D3F3D6-EE9A-D28F-BDF9-E9FDC9B7EBA3}"/>
              </a:ext>
            </a:extLst>
          </p:cNvPr>
          <p:cNvSpPr txBox="1"/>
          <p:nvPr/>
        </p:nvSpPr>
        <p:spPr>
          <a:xfrm>
            <a:off x="11659633" y="6810162"/>
            <a:ext cx="43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ook" panose="020B0800000000000000" pitchFamily="34" charset="0"/>
              </a:rPr>
              <a:t>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BB6896-1AA1-1DD9-63B5-55BE3FF2CA30}"/>
              </a:ext>
            </a:extLst>
          </p:cNvPr>
          <p:cNvSpPr txBox="1"/>
          <p:nvPr/>
        </p:nvSpPr>
        <p:spPr>
          <a:xfrm>
            <a:off x="5021952" y="-2841177"/>
            <a:ext cx="607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Ingénieur en systèmes d'information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2AB5CE9-9845-280F-6DF8-65E0CA279778}"/>
              </a:ext>
            </a:extLst>
          </p:cNvPr>
          <p:cNvSpPr txBox="1"/>
          <p:nvPr/>
        </p:nvSpPr>
        <p:spPr>
          <a:xfrm>
            <a:off x="7185024" y="-2446406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27" name="Picture 2" descr="Diplôme d'ingénieur en France — Wikipédia">
            <a:extLst>
              <a:ext uri="{FF2B5EF4-FFF2-40B4-BE49-F238E27FC236}">
                <a16:creationId xmlns:a16="http://schemas.microsoft.com/office/drawing/2014/main" id="{3607BA87-E692-6249-276F-46ECCED5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17" y="-1886197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73BAEF-6013-8323-04A3-38C1541B84A6}"/>
              </a:ext>
            </a:extLst>
          </p:cNvPr>
          <p:cNvSpPr txBox="1"/>
          <p:nvPr/>
        </p:nvSpPr>
        <p:spPr>
          <a:xfrm>
            <a:off x="3685035" y="928461"/>
            <a:ext cx="627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SOMMAIRE</a:t>
            </a:r>
            <a:endParaRPr lang="fr-FR" sz="80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39AA5A-F182-ED00-75C8-FBD29CEDB5AB}"/>
              </a:ext>
            </a:extLst>
          </p:cNvPr>
          <p:cNvSpPr txBox="1"/>
          <p:nvPr/>
        </p:nvSpPr>
        <p:spPr>
          <a:xfrm>
            <a:off x="3694343" y="2251900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UN SYSTÈME MÉTÉO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64EEBCA-0CFE-3D73-23C9-A2F34462DEBD}"/>
              </a:ext>
            </a:extLst>
          </p:cNvPr>
          <p:cNvSpPr txBox="1"/>
          <p:nvPr/>
        </p:nvSpPr>
        <p:spPr>
          <a:xfrm>
            <a:off x="3685034" y="2842131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CODE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8BE4A4-9502-C7DE-E3AA-DA6DAA428FFF}"/>
              </a:ext>
            </a:extLst>
          </p:cNvPr>
          <p:cNvSpPr txBox="1"/>
          <p:nvPr/>
        </p:nvSpPr>
        <p:spPr>
          <a:xfrm>
            <a:off x="3694341" y="3475109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SCRIPT DE COMPILATION</a:t>
            </a:r>
            <a:endParaRPr lang="fr-FR" sz="3600" dirty="0">
              <a:solidFill>
                <a:schemeClr val="bg1"/>
              </a:solidFill>
              <a:latin typeface="Futura Book" panose="020B0800000000000000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401FAB4-64FE-DC58-8D33-7B9533CA3823}"/>
              </a:ext>
            </a:extLst>
          </p:cNvPr>
          <p:cNvSpPr txBox="1"/>
          <p:nvPr/>
        </p:nvSpPr>
        <p:spPr>
          <a:xfrm>
            <a:off x="3685034" y="4090089"/>
            <a:ext cx="627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</a:t>
            </a:r>
            <a:r>
              <a:rPr lang="fr-FR" sz="3600" b="0" i="0" dirty="0">
                <a:solidFill>
                  <a:schemeClr val="bg1"/>
                </a:solidFill>
                <a:effectLst/>
                <a:latin typeface="Futura Book" panose="020B0800000000000000" pitchFamily="34" charset="0"/>
              </a:rPr>
              <a:t>É</a:t>
            </a:r>
            <a:r>
              <a:rPr lang="fr-FR" sz="3600" dirty="0">
                <a:solidFill>
                  <a:schemeClr val="bg1"/>
                </a:solidFill>
                <a:latin typeface="Futura Book" panose="020B0800000000000000" pitchFamily="34" charset="0"/>
              </a:rPr>
              <a:t>MOIRE</a:t>
            </a:r>
          </a:p>
        </p:txBody>
      </p:sp>
      <p:pic>
        <p:nvPicPr>
          <p:cNvPr id="37" name="Graphique 36" descr="Document">
            <a:extLst>
              <a:ext uri="{FF2B5EF4-FFF2-40B4-BE49-F238E27FC236}">
                <a16:creationId xmlns:a16="http://schemas.microsoft.com/office/drawing/2014/main" id="{4E24BD6D-A2E4-6F4A-FCCD-6D183E1259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37680" y="2809737"/>
            <a:ext cx="646332" cy="646332"/>
          </a:xfrm>
          <a:prstGeom prst="rect">
            <a:avLst/>
          </a:prstGeom>
        </p:spPr>
      </p:pic>
      <p:pic>
        <p:nvPicPr>
          <p:cNvPr id="38" name="Graphique 37" descr="Tête avec engrenages">
            <a:extLst>
              <a:ext uri="{FF2B5EF4-FFF2-40B4-BE49-F238E27FC236}">
                <a16:creationId xmlns:a16="http://schemas.microsoft.com/office/drawing/2014/main" id="{9F989318-9024-BAD9-509A-0D7316768A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22485" y="4097931"/>
            <a:ext cx="646332" cy="646332"/>
          </a:xfrm>
          <a:prstGeom prst="rect">
            <a:avLst/>
          </a:prstGeom>
        </p:spPr>
      </p:pic>
      <p:pic>
        <p:nvPicPr>
          <p:cNvPr id="39" name="Graphique 38" descr="Soleil partiel">
            <a:extLst>
              <a:ext uri="{FF2B5EF4-FFF2-40B4-BE49-F238E27FC236}">
                <a16:creationId xmlns:a16="http://schemas.microsoft.com/office/drawing/2014/main" id="{EC26C937-C5D8-946C-3F9D-9AA1EC9C34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82526" y="2204798"/>
            <a:ext cx="646332" cy="646332"/>
          </a:xfrm>
          <a:prstGeom prst="rect">
            <a:avLst/>
          </a:prstGeom>
        </p:spPr>
      </p:pic>
      <p:pic>
        <p:nvPicPr>
          <p:cNvPr id="40" name="Graphique 39" descr="Cloud Computing">
            <a:extLst>
              <a:ext uri="{FF2B5EF4-FFF2-40B4-BE49-F238E27FC236}">
                <a16:creationId xmlns:a16="http://schemas.microsoft.com/office/drawing/2014/main" id="{39F8178A-3D74-C373-B570-6CE35814CC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698208" y="3456069"/>
            <a:ext cx="646332" cy="64633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FECE293-96A0-0977-BA19-64FB6A6906CB}"/>
              </a:ext>
            </a:extLst>
          </p:cNvPr>
          <p:cNvSpPr txBox="1"/>
          <p:nvPr/>
        </p:nvSpPr>
        <p:spPr>
          <a:xfrm>
            <a:off x="7185024" y="7106236"/>
            <a:ext cx="174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utura Book" panose="020B0800000000000000" pitchFamily="34" charset="0"/>
              </a:rPr>
              <a:t>Ecole CESI</a:t>
            </a:r>
          </a:p>
        </p:txBody>
      </p:sp>
      <p:pic>
        <p:nvPicPr>
          <p:cNvPr id="32" name="Picture 2" descr="Diplôme d'ingénieur en France — Wikipédia">
            <a:extLst>
              <a:ext uri="{FF2B5EF4-FFF2-40B4-BE49-F238E27FC236}">
                <a16:creationId xmlns:a16="http://schemas.microsoft.com/office/drawing/2014/main" id="{950D45EA-1C0B-A358-FCF5-AE2B6E6E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17" y="7666445"/>
            <a:ext cx="1063796" cy="12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rove - GPS | Seeed Studio Wiki">
            <a:extLst>
              <a:ext uri="{FF2B5EF4-FFF2-40B4-BE49-F238E27FC236}">
                <a16:creationId xmlns:a16="http://schemas.microsoft.com/office/drawing/2014/main" id="{43E39C52-4540-F396-28FF-30AF9842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782">
            <a:off x="3495493" y="12166024"/>
            <a:ext cx="1175912" cy="1175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LED chainable RVB Grove V2">
            <a:extLst>
              <a:ext uri="{FF2B5EF4-FFF2-40B4-BE49-F238E27FC236}">
                <a16:creationId xmlns:a16="http://schemas.microsoft.com/office/drawing/2014/main" id="{DA19AF6A-3EA8-B18E-466B-592E645C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584">
            <a:off x="8691756" y="10565851"/>
            <a:ext cx="1436675" cy="114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Module RTC I2C DS1307 Grove 101020013 Seeed Studio - Modules divers | GO  TRONIC">
            <a:extLst>
              <a:ext uri="{FF2B5EF4-FFF2-40B4-BE49-F238E27FC236}">
                <a16:creationId xmlns:a16="http://schemas.microsoft.com/office/drawing/2014/main" id="{8E3A6DA2-1155-B36B-E881-763C5C2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942">
            <a:off x="2873290" y="10549858"/>
            <a:ext cx="1401249" cy="1050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Grove - Light Sensor | Seeed Studio Wiki">
            <a:extLst>
              <a:ext uri="{FF2B5EF4-FFF2-40B4-BE49-F238E27FC236}">
                <a16:creationId xmlns:a16="http://schemas.microsoft.com/office/drawing/2014/main" id="{DF5FAFA9-9B47-44E2-37D6-84306CB7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939">
            <a:off x="7898672" y="8408954"/>
            <a:ext cx="1402667" cy="110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Grove Dual Button | Seeed Studio Wiki">
            <a:extLst>
              <a:ext uri="{FF2B5EF4-FFF2-40B4-BE49-F238E27FC236}">
                <a16:creationId xmlns:a16="http://schemas.microsoft.com/office/drawing/2014/main" id="{F37C1758-7E71-CB22-8D06-2E274CD5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738">
            <a:off x="8085197" y="12213099"/>
            <a:ext cx="1436675" cy="1077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SD Card Shield Module For Arduino :: Micro JPM">
            <a:extLst>
              <a:ext uri="{FF2B5EF4-FFF2-40B4-BE49-F238E27FC236}">
                <a16:creationId xmlns:a16="http://schemas.microsoft.com/office/drawing/2014/main" id="{E53CC58A-C3FB-84C5-0837-5BCD6DCD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12407005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Arduino Uno A000066 Arduino - Arduino Classiques | GO TRONIC">
            <a:extLst>
              <a:ext uri="{FF2B5EF4-FFF2-40B4-BE49-F238E27FC236}">
                <a16:creationId xmlns:a16="http://schemas.microsoft.com/office/drawing/2014/main" id="{46E33D2D-E5F9-9B47-D0E7-4056351D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12226036"/>
            <a:ext cx="1388578" cy="1388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Module BME280 VMA335 Velleman - Pression | GO TRONIC">
            <a:extLst>
              <a:ext uri="{FF2B5EF4-FFF2-40B4-BE49-F238E27FC236}">
                <a16:creationId xmlns:a16="http://schemas.microsoft.com/office/drawing/2014/main" id="{3AA3B354-2487-2A7B-6BA5-085D1698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831">
            <a:off x="3383002" y="8374229"/>
            <a:ext cx="1400894" cy="1400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B029A3A9-696D-81A9-DC75-AA404FC59877}"/>
              </a:ext>
            </a:extLst>
          </p:cNvPr>
          <p:cNvCxnSpPr>
            <a:stCxn id="60" idx="0"/>
            <a:endCxn id="59" idx="2"/>
          </p:cNvCxnSpPr>
          <p:nvPr/>
        </p:nvCxnSpPr>
        <p:spPr>
          <a:xfrm>
            <a:off x="6378301" y="12226036"/>
            <a:ext cx="0" cy="1569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9F71EDC-9F6C-154E-E503-266E843795A6}"/>
              </a:ext>
            </a:extLst>
          </p:cNvPr>
          <p:cNvCxnSpPr>
            <a:stCxn id="59" idx="0"/>
          </p:cNvCxnSpPr>
          <p:nvPr/>
        </p:nvCxnSpPr>
        <p:spPr>
          <a:xfrm flipV="1">
            <a:off x="6378301" y="11961045"/>
            <a:ext cx="7184" cy="445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5127F73-7DE7-4898-91AC-662A8234619E}"/>
              </a:ext>
            </a:extLst>
          </p:cNvPr>
          <p:cNvCxnSpPr>
            <a:endCxn id="54" idx="3"/>
          </p:cNvCxnSpPr>
          <p:nvPr/>
        </p:nvCxnSpPr>
        <p:spPr>
          <a:xfrm flipH="1">
            <a:off x="4646349" y="9250460"/>
            <a:ext cx="969171" cy="3333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A54CAB58-71C5-A709-F2F9-842EF283DDB2}"/>
              </a:ext>
            </a:extLst>
          </p:cNvPr>
          <p:cNvCxnSpPr>
            <a:endCxn id="58" idx="1"/>
          </p:cNvCxnSpPr>
          <p:nvPr/>
        </p:nvCxnSpPr>
        <p:spPr>
          <a:xfrm>
            <a:off x="7155449" y="9250460"/>
            <a:ext cx="1037767" cy="31225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6ECBB6E4-B595-D9CD-4714-53235748866A}"/>
              </a:ext>
            </a:extLst>
          </p:cNvPr>
          <p:cNvCxnSpPr>
            <a:endCxn id="61" idx="3"/>
          </p:cNvCxnSpPr>
          <p:nvPr/>
        </p:nvCxnSpPr>
        <p:spPr>
          <a:xfrm flipH="1" flipV="1">
            <a:off x="4751467" y="8864015"/>
            <a:ext cx="864053" cy="351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EC8758E-552A-69A1-9663-C3668C29E201}"/>
              </a:ext>
            </a:extLst>
          </p:cNvPr>
          <p:cNvCxnSpPr>
            <a:endCxn id="57" idx="1"/>
          </p:cNvCxnSpPr>
          <p:nvPr/>
        </p:nvCxnSpPr>
        <p:spPr>
          <a:xfrm flipV="1">
            <a:off x="7155449" y="8640428"/>
            <a:ext cx="821240" cy="610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ADB3B90A-9F50-F7E6-6E65-E4ECA83CC1B3}"/>
              </a:ext>
            </a:extLst>
          </p:cNvPr>
          <p:cNvCxnSpPr>
            <a:endCxn id="55" idx="1"/>
          </p:cNvCxnSpPr>
          <p:nvPr/>
        </p:nvCxnSpPr>
        <p:spPr>
          <a:xfrm>
            <a:off x="7155449" y="9250460"/>
            <a:ext cx="1589999" cy="1617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5E70955-DC01-D86C-FE37-4BE4FD3611B6}"/>
              </a:ext>
            </a:extLst>
          </p:cNvPr>
          <p:cNvCxnSpPr>
            <a:endCxn id="56" idx="3"/>
          </p:cNvCxnSpPr>
          <p:nvPr/>
        </p:nvCxnSpPr>
        <p:spPr>
          <a:xfrm flipH="1">
            <a:off x="4224354" y="9238885"/>
            <a:ext cx="1391166" cy="1576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6" descr="Amazon.com: seeed studio Base Shield V2 / Board Compatible: The Number of  pinout is The Same as That of Arduino UNO R3 : Electronics">
            <a:extLst>
              <a:ext uri="{FF2B5EF4-FFF2-40B4-BE49-F238E27FC236}">
                <a16:creationId xmlns:a16="http://schemas.microsoft.com/office/drawing/2014/main" id="{29D23871-CFB2-1838-06EA-816D88AA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20" y="12056179"/>
            <a:ext cx="1539929" cy="1300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4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247</Words>
  <Application>Microsoft Office PowerPoint</Application>
  <PresentationFormat>Grand écran</PresentationFormat>
  <Paragraphs>153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Futura Book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Elias Ouichouani</dc:creator>
  <cp:lastModifiedBy>AVERSENQ ROMUALD</cp:lastModifiedBy>
  <cp:revision>143</cp:revision>
  <dcterms:created xsi:type="dcterms:W3CDTF">2023-10-25T20:13:11Z</dcterms:created>
  <dcterms:modified xsi:type="dcterms:W3CDTF">2023-10-26T20:40:45Z</dcterms:modified>
</cp:coreProperties>
</file>